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70" r:id="rId10"/>
    <p:sldId id="261" r:id="rId11"/>
    <p:sldId id="262" r:id="rId12"/>
    <p:sldId id="274" r:id="rId13"/>
    <p:sldId id="273" r:id="rId14"/>
    <p:sldId id="272" r:id="rId15"/>
    <p:sldId id="271" r:id="rId16"/>
    <p:sldId id="263" r:id="rId17"/>
    <p:sldId id="264" r:id="rId18"/>
    <p:sldId id="265" r:id="rId19"/>
    <p:sldId id="266" r:id="rId20"/>
    <p:sldId id="267" r:id="rId21"/>
    <p:sldId id="268" r:id="rId22"/>
    <p:sldId id="275" r:id="rId23"/>
  </p:sldIdLst>
  <p:sldSz cx="12192000" cy="6858000"/>
  <p:notesSz cx="6858000" cy="9144000"/>
  <p:embeddedFontLs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DF1B11-9569-414A-B02D-2F32EA66E669}" v="213" dt="2024-12-15T18:57:49.634"/>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7" d="100"/>
          <a:sy n="147" d="100"/>
        </p:scale>
        <p:origin x="120" y="19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customschemas.google.com/relationships/presentationmetadata" Target="meta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in Dougherty" userId="2ca7e7518e1f3c9a" providerId="LiveId" clId="{DCDF1B11-9569-414A-B02D-2F32EA66E669}"/>
    <pc:docChg chg="undo custSel addSld delSld modSld sldOrd">
      <pc:chgData name="Justin Dougherty" userId="2ca7e7518e1f3c9a" providerId="LiveId" clId="{DCDF1B11-9569-414A-B02D-2F32EA66E669}" dt="2024-12-15T18:57:49.633" v="1080"/>
      <pc:docMkLst>
        <pc:docMk/>
      </pc:docMkLst>
      <pc:sldChg chg="addSp delSp modSp mod modTransition modAnim modNotesTx">
        <pc:chgData name="Justin Dougherty" userId="2ca7e7518e1f3c9a" providerId="LiveId" clId="{DCDF1B11-9569-414A-B02D-2F32EA66E669}" dt="2024-12-15T18:41:26.829" v="1005"/>
        <pc:sldMkLst>
          <pc:docMk/>
          <pc:sldMk cId="0" sldId="256"/>
        </pc:sldMkLst>
        <pc:spChg chg="mod">
          <ac:chgData name="Justin Dougherty" userId="2ca7e7518e1f3c9a" providerId="LiveId" clId="{DCDF1B11-9569-414A-B02D-2F32EA66E669}" dt="2024-12-15T17:14:04.633" v="22" actId="20577"/>
          <ac:spMkLst>
            <pc:docMk/>
            <pc:sldMk cId="0" sldId="256"/>
            <ac:spMk id="145" creationId="{00000000-0000-0000-0000-000000000000}"/>
          </ac:spMkLst>
        </pc:spChg>
        <pc:picChg chg="add del mod">
          <ac:chgData name="Justin Dougherty" userId="2ca7e7518e1f3c9a" providerId="LiveId" clId="{DCDF1B11-9569-414A-B02D-2F32EA66E669}" dt="2024-12-15T18:41:03.942" v="1004"/>
          <ac:picMkLst>
            <pc:docMk/>
            <pc:sldMk cId="0" sldId="256"/>
            <ac:picMk id="4" creationId="{E417CBC4-F2C8-208C-B6CB-FEDA09CAB300}"/>
          </ac:picMkLst>
        </pc:picChg>
        <pc:picChg chg="add del mod ord">
          <ac:chgData name="Justin Dougherty" userId="2ca7e7518e1f3c9a" providerId="LiveId" clId="{DCDF1B11-9569-414A-B02D-2F32EA66E669}" dt="2024-12-15T18:41:26.829" v="1005"/>
          <ac:picMkLst>
            <pc:docMk/>
            <pc:sldMk cId="0" sldId="256"/>
            <ac:picMk id="7" creationId="{14AE98F1-67FA-6A06-2DA7-894E1BDEE852}"/>
          </ac:picMkLst>
        </pc:picChg>
        <pc:picChg chg="add mod">
          <ac:chgData name="Justin Dougherty" userId="2ca7e7518e1f3c9a" providerId="LiveId" clId="{DCDF1B11-9569-414A-B02D-2F32EA66E669}" dt="2024-12-15T18:41:26.829" v="1005"/>
          <ac:picMkLst>
            <pc:docMk/>
            <pc:sldMk cId="0" sldId="256"/>
            <ac:picMk id="8" creationId="{24BD9942-CF22-9F0A-D7E1-33335863A908}"/>
          </ac:picMkLst>
        </pc:picChg>
      </pc:sldChg>
      <pc:sldChg chg="addSp delSp modSp mod modTransition modNotesTx">
        <pc:chgData name="Justin Dougherty" userId="2ca7e7518e1f3c9a" providerId="LiveId" clId="{DCDF1B11-9569-414A-B02D-2F32EA66E669}" dt="2024-12-15T18:41:58.495" v="1006"/>
        <pc:sldMkLst>
          <pc:docMk/>
          <pc:sldMk cId="0" sldId="257"/>
        </pc:sldMkLst>
        <pc:spChg chg="add mod">
          <ac:chgData name="Justin Dougherty" userId="2ca7e7518e1f3c9a" providerId="LiveId" clId="{DCDF1B11-9569-414A-B02D-2F32EA66E669}" dt="2024-12-15T17:17:02.524" v="59" actId="2711"/>
          <ac:spMkLst>
            <pc:docMk/>
            <pc:sldMk cId="0" sldId="257"/>
            <ac:spMk id="2" creationId="{D95BB84C-3A6A-13FD-7913-B6C7573BA3D8}"/>
          </ac:spMkLst>
        </pc:spChg>
        <pc:spChg chg="del mod">
          <ac:chgData name="Justin Dougherty" userId="2ca7e7518e1f3c9a" providerId="LiveId" clId="{DCDF1B11-9569-414A-B02D-2F32EA66E669}" dt="2024-12-15T17:15:33.798" v="44"/>
          <ac:spMkLst>
            <pc:docMk/>
            <pc:sldMk cId="0" sldId="257"/>
            <ac:spMk id="152" creationId="{00000000-0000-0000-0000-000000000000}"/>
          </ac:spMkLst>
        </pc:spChg>
        <pc:picChg chg="add mod">
          <ac:chgData name="Justin Dougherty" userId="2ca7e7518e1f3c9a" providerId="LiveId" clId="{DCDF1B11-9569-414A-B02D-2F32EA66E669}" dt="2024-12-15T18:41:58.495" v="1006"/>
          <ac:picMkLst>
            <pc:docMk/>
            <pc:sldMk cId="0" sldId="257"/>
            <ac:picMk id="5" creationId="{043962FB-9223-F3CE-5E64-7A8ECF3BD103}"/>
          </ac:picMkLst>
        </pc:picChg>
        <pc:picChg chg="mod">
          <ac:chgData name="Justin Dougherty" userId="2ca7e7518e1f3c9a" providerId="LiveId" clId="{DCDF1B11-9569-414A-B02D-2F32EA66E669}" dt="2024-12-15T17:17:07.005" v="60" actId="1076"/>
          <ac:picMkLst>
            <pc:docMk/>
            <pc:sldMk cId="0" sldId="257"/>
            <ac:picMk id="153" creationId="{00000000-0000-0000-0000-000000000000}"/>
          </ac:picMkLst>
        </pc:picChg>
      </pc:sldChg>
      <pc:sldChg chg="addSp delSp modSp mod modTransition modNotesTx">
        <pc:chgData name="Justin Dougherty" userId="2ca7e7518e1f3c9a" providerId="LiveId" clId="{DCDF1B11-9569-414A-B02D-2F32EA66E669}" dt="2024-12-15T18:42:41.120" v="1007"/>
        <pc:sldMkLst>
          <pc:docMk/>
          <pc:sldMk cId="0" sldId="258"/>
        </pc:sldMkLst>
        <pc:spChg chg="mod">
          <ac:chgData name="Justin Dougherty" userId="2ca7e7518e1f3c9a" providerId="LiveId" clId="{DCDF1B11-9569-414A-B02D-2F32EA66E669}" dt="2024-12-15T17:31:29.243" v="592" actId="1076"/>
          <ac:spMkLst>
            <pc:docMk/>
            <pc:sldMk cId="0" sldId="258"/>
            <ac:spMk id="160" creationId="{00000000-0000-0000-0000-000000000000}"/>
          </ac:spMkLst>
        </pc:spChg>
        <pc:graphicFrameChg chg="add mod">
          <ac:chgData name="Justin Dougherty" userId="2ca7e7518e1f3c9a" providerId="LiveId" clId="{DCDF1B11-9569-414A-B02D-2F32EA66E669}" dt="2024-12-15T17:29:07.375" v="571"/>
          <ac:graphicFrameMkLst>
            <pc:docMk/>
            <pc:sldMk cId="0" sldId="258"/>
            <ac:graphicFrameMk id="2" creationId="{CDBE9BAA-120F-AC33-9BDF-9A533AF149D2}"/>
          </ac:graphicFrameMkLst>
        </pc:graphicFrameChg>
        <pc:graphicFrameChg chg="add mod">
          <ac:chgData name="Justin Dougherty" userId="2ca7e7518e1f3c9a" providerId="LiveId" clId="{DCDF1B11-9569-414A-B02D-2F32EA66E669}" dt="2024-12-15T17:29:07.375" v="571"/>
          <ac:graphicFrameMkLst>
            <pc:docMk/>
            <pc:sldMk cId="0" sldId="258"/>
            <ac:graphicFrameMk id="3" creationId="{C26899A7-CA84-532D-3E0B-50F24ED72324}"/>
          </ac:graphicFrameMkLst>
        </pc:graphicFrameChg>
        <pc:graphicFrameChg chg="add mod">
          <ac:chgData name="Justin Dougherty" userId="2ca7e7518e1f3c9a" providerId="LiveId" clId="{DCDF1B11-9569-414A-B02D-2F32EA66E669}" dt="2024-12-15T17:29:07.375" v="571"/>
          <ac:graphicFrameMkLst>
            <pc:docMk/>
            <pc:sldMk cId="0" sldId="258"/>
            <ac:graphicFrameMk id="4" creationId="{E9424BCF-F074-7F39-23B2-BC5DDC09769F}"/>
          </ac:graphicFrameMkLst>
        </pc:graphicFrameChg>
        <pc:graphicFrameChg chg="add mod">
          <ac:chgData name="Justin Dougherty" userId="2ca7e7518e1f3c9a" providerId="LiveId" clId="{DCDF1B11-9569-414A-B02D-2F32EA66E669}" dt="2024-12-15T17:29:07.375" v="571"/>
          <ac:graphicFrameMkLst>
            <pc:docMk/>
            <pc:sldMk cId="0" sldId="258"/>
            <ac:graphicFrameMk id="5" creationId="{D40D4BEA-7E71-771B-A979-999B093BBAB7}"/>
          </ac:graphicFrameMkLst>
        </pc:graphicFrameChg>
        <pc:graphicFrameChg chg="add mod">
          <ac:chgData name="Justin Dougherty" userId="2ca7e7518e1f3c9a" providerId="LiveId" clId="{DCDF1B11-9569-414A-B02D-2F32EA66E669}" dt="2024-12-15T17:29:07.375" v="571"/>
          <ac:graphicFrameMkLst>
            <pc:docMk/>
            <pc:sldMk cId="0" sldId="258"/>
            <ac:graphicFrameMk id="6" creationId="{E2D3802D-7E02-D34E-836D-A3314F3C40BA}"/>
          </ac:graphicFrameMkLst>
        </pc:graphicFrameChg>
        <pc:graphicFrameChg chg="add mod">
          <ac:chgData name="Justin Dougherty" userId="2ca7e7518e1f3c9a" providerId="LiveId" clId="{DCDF1B11-9569-414A-B02D-2F32EA66E669}" dt="2024-12-15T17:29:07.375" v="571"/>
          <ac:graphicFrameMkLst>
            <pc:docMk/>
            <pc:sldMk cId="0" sldId="258"/>
            <ac:graphicFrameMk id="7" creationId="{C9BB5769-9856-9F54-1CFC-485E0A1C06DD}"/>
          </ac:graphicFrameMkLst>
        </pc:graphicFrameChg>
        <pc:graphicFrameChg chg="add mod">
          <ac:chgData name="Justin Dougherty" userId="2ca7e7518e1f3c9a" providerId="LiveId" clId="{DCDF1B11-9569-414A-B02D-2F32EA66E669}" dt="2024-12-15T17:29:07.375" v="571"/>
          <ac:graphicFrameMkLst>
            <pc:docMk/>
            <pc:sldMk cId="0" sldId="258"/>
            <ac:graphicFrameMk id="8" creationId="{551D2B99-D1B9-8A40-7619-C90A5273A6C4}"/>
          </ac:graphicFrameMkLst>
        </pc:graphicFrameChg>
        <pc:graphicFrameChg chg="add mod">
          <ac:chgData name="Justin Dougherty" userId="2ca7e7518e1f3c9a" providerId="LiveId" clId="{DCDF1B11-9569-414A-B02D-2F32EA66E669}" dt="2024-12-15T17:29:07.375" v="571"/>
          <ac:graphicFrameMkLst>
            <pc:docMk/>
            <pc:sldMk cId="0" sldId="258"/>
            <ac:graphicFrameMk id="9" creationId="{A5E1846D-4C35-F2F3-7B02-C944B1E02857}"/>
          </ac:graphicFrameMkLst>
        </pc:graphicFrameChg>
        <pc:graphicFrameChg chg="add del mod">
          <ac:chgData name="Justin Dougherty" userId="2ca7e7518e1f3c9a" providerId="LiveId" clId="{DCDF1B11-9569-414A-B02D-2F32EA66E669}" dt="2024-12-15T17:29:27.086" v="576" actId="478"/>
          <ac:graphicFrameMkLst>
            <pc:docMk/>
            <pc:sldMk cId="0" sldId="258"/>
            <ac:graphicFrameMk id="10" creationId="{03B250B3-9307-B897-A197-6D38F9722221}"/>
          </ac:graphicFrameMkLst>
        </pc:graphicFrameChg>
        <pc:graphicFrameChg chg="add del mod modGraphic">
          <ac:chgData name="Justin Dougherty" userId="2ca7e7518e1f3c9a" providerId="LiveId" clId="{DCDF1B11-9569-414A-B02D-2F32EA66E669}" dt="2024-12-15T17:29:28.370" v="579" actId="207"/>
          <ac:graphicFrameMkLst>
            <pc:docMk/>
            <pc:sldMk cId="0" sldId="258"/>
            <ac:graphicFrameMk id="11" creationId="{6504993B-173E-51B2-9FDB-EF449E132149}"/>
          </ac:graphicFrameMkLst>
        </pc:graphicFrameChg>
        <pc:graphicFrameChg chg="mod modGraphic">
          <ac:chgData name="Justin Dougherty" userId="2ca7e7518e1f3c9a" providerId="LiveId" clId="{DCDF1B11-9569-414A-B02D-2F32EA66E669}" dt="2024-12-15T17:31:01.874" v="586" actId="14100"/>
          <ac:graphicFrameMkLst>
            <pc:docMk/>
            <pc:sldMk cId="0" sldId="258"/>
            <ac:graphicFrameMk id="161" creationId="{00000000-0000-0000-0000-000000000000}"/>
          </ac:graphicFrameMkLst>
        </pc:graphicFrameChg>
        <pc:picChg chg="add mod">
          <ac:chgData name="Justin Dougherty" userId="2ca7e7518e1f3c9a" providerId="LiveId" clId="{DCDF1B11-9569-414A-B02D-2F32EA66E669}" dt="2024-12-15T17:31:25.657" v="591" actId="1076"/>
          <ac:picMkLst>
            <pc:docMk/>
            <pc:sldMk cId="0" sldId="258"/>
            <ac:picMk id="12" creationId="{1AE0FDB8-4120-9B41-62E3-8BC321CB6C4C}"/>
          </ac:picMkLst>
        </pc:picChg>
        <pc:picChg chg="add mod">
          <ac:chgData name="Justin Dougherty" userId="2ca7e7518e1f3c9a" providerId="LiveId" clId="{DCDF1B11-9569-414A-B02D-2F32EA66E669}" dt="2024-12-15T18:42:41.120" v="1007"/>
          <ac:picMkLst>
            <pc:docMk/>
            <pc:sldMk cId="0" sldId="258"/>
            <ac:picMk id="15" creationId="{656ADB44-6F21-38B1-6C0C-CC1FDD79F4B9}"/>
          </ac:picMkLst>
        </pc:picChg>
      </pc:sldChg>
      <pc:sldChg chg="addSp delSp modSp mod modTransition modAnim modNotesTx">
        <pc:chgData name="Justin Dougherty" userId="2ca7e7518e1f3c9a" providerId="LiveId" clId="{DCDF1B11-9569-414A-B02D-2F32EA66E669}" dt="2024-12-15T18:43:39.836" v="1011"/>
        <pc:sldMkLst>
          <pc:docMk/>
          <pc:sldMk cId="0" sldId="259"/>
        </pc:sldMkLst>
        <pc:spChg chg="mod">
          <ac:chgData name="Justin Dougherty" userId="2ca7e7518e1f3c9a" providerId="LiveId" clId="{DCDF1B11-9569-414A-B02D-2F32EA66E669}" dt="2024-12-15T17:41:24.352" v="621" actId="27636"/>
          <ac:spMkLst>
            <pc:docMk/>
            <pc:sldMk cId="0" sldId="259"/>
            <ac:spMk id="168" creationId="{00000000-0000-0000-0000-000000000000}"/>
          </ac:spMkLst>
        </pc:spChg>
        <pc:picChg chg="add del mod">
          <ac:chgData name="Justin Dougherty" userId="2ca7e7518e1f3c9a" providerId="LiveId" clId="{DCDF1B11-9569-414A-B02D-2F32EA66E669}" dt="2024-12-15T18:43:14.163" v="1010"/>
          <ac:picMkLst>
            <pc:docMk/>
            <pc:sldMk cId="0" sldId="259"/>
            <ac:picMk id="4" creationId="{1BFA8557-0F5F-C8B0-9E5B-AF0CB52F972F}"/>
          </ac:picMkLst>
        </pc:picChg>
        <pc:picChg chg="add del mod ord">
          <ac:chgData name="Justin Dougherty" userId="2ca7e7518e1f3c9a" providerId="LiveId" clId="{DCDF1B11-9569-414A-B02D-2F32EA66E669}" dt="2024-12-15T18:43:39.836" v="1011"/>
          <ac:picMkLst>
            <pc:docMk/>
            <pc:sldMk cId="0" sldId="259"/>
            <ac:picMk id="7" creationId="{9439655A-4405-4EDC-5B01-9C608A3B275C}"/>
          </ac:picMkLst>
        </pc:picChg>
        <pc:picChg chg="add mod">
          <ac:chgData name="Justin Dougherty" userId="2ca7e7518e1f3c9a" providerId="LiveId" clId="{DCDF1B11-9569-414A-B02D-2F32EA66E669}" dt="2024-12-15T18:43:39.836" v="1011"/>
          <ac:picMkLst>
            <pc:docMk/>
            <pc:sldMk cId="0" sldId="259"/>
            <ac:picMk id="8" creationId="{A72765C3-01B2-EBF4-F491-809FB9E9F04B}"/>
          </ac:picMkLst>
        </pc:picChg>
      </pc:sldChg>
      <pc:sldChg chg="addSp delSp modSp mod modTransition modAnim modNotesTx">
        <pc:chgData name="Justin Dougherty" userId="2ca7e7518e1f3c9a" providerId="LiveId" clId="{DCDF1B11-9569-414A-B02D-2F32EA66E669}" dt="2024-12-15T18:44:28.946" v="1015"/>
        <pc:sldMkLst>
          <pc:docMk/>
          <pc:sldMk cId="0" sldId="260"/>
        </pc:sldMkLst>
        <pc:spChg chg="add del mod">
          <ac:chgData name="Justin Dougherty" userId="2ca7e7518e1f3c9a" providerId="LiveId" clId="{DCDF1B11-9569-414A-B02D-2F32EA66E669}" dt="2024-12-15T17:44:34.801" v="650" actId="478"/>
          <ac:spMkLst>
            <pc:docMk/>
            <pc:sldMk cId="0" sldId="260"/>
            <ac:spMk id="2" creationId="{9C09FA34-BD2A-985D-D56A-7A832AAB2457}"/>
          </ac:spMkLst>
        </pc:spChg>
        <pc:spChg chg="add mod">
          <ac:chgData name="Justin Dougherty" userId="2ca7e7518e1f3c9a" providerId="LiveId" clId="{DCDF1B11-9569-414A-B02D-2F32EA66E669}" dt="2024-12-15T17:44:39.339" v="651" actId="14100"/>
          <ac:spMkLst>
            <pc:docMk/>
            <pc:sldMk cId="0" sldId="260"/>
            <ac:spMk id="4" creationId="{2C3A31A2-3426-C9D4-71B7-5F6CBA6B321C}"/>
          </ac:spMkLst>
        </pc:spChg>
        <pc:spChg chg="del mod">
          <ac:chgData name="Justin Dougherty" userId="2ca7e7518e1f3c9a" providerId="LiveId" clId="{DCDF1B11-9569-414A-B02D-2F32EA66E669}" dt="2024-12-15T17:43:12.231" v="635" actId="478"/>
          <ac:spMkLst>
            <pc:docMk/>
            <pc:sldMk cId="0" sldId="260"/>
            <ac:spMk id="175" creationId="{00000000-0000-0000-0000-000000000000}"/>
          </ac:spMkLst>
        </pc:spChg>
        <pc:picChg chg="add del mod">
          <ac:chgData name="Justin Dougherty" userId="2ca7e7518e1f3c9a" providerId="LiveId" clId="{DCDF1B11-9569-414A-B02D-2F32EA66E669}" dt="2024-12-15T18:44:07.958" v="1014"/>
          <ac:picMkLst>
            <pc:docMk/>
            <pc:sldMk cId="0" sldId="260"/>
            <ac:picMk id="7" creationId="{10F9EE1C-3901-1DDD-4FCA-E1DF39486721}"/>
          </ac:picMkLst>
        </pc:picChg>
        <pc:picChg chg="add del mod ord">
          <ac:chgData name="Justin Dougherty" userId="2ca7e7518e1f3c9a" providerId="LiveId" clId="{DCDF1B11-9569-414A-B02D-2F32EA66E669}" dt="2024-12-15T18:44:28.946" v="1015"/>
          <ac:picMkLst>
            <pc:docMk/>
            <pc:sldMk cId="0" sldId="260"/>
            <ac:picMk id="10" creationId="{7B15FFA8-0818-07E4-9BA2-FC1E13684422}"/>
          </ac:picMkLst>
        </pc:picChg>
        <pc:picChg chg="add mod">
          <ac:chgData name="Justin Dougherty" userId="2ca7e7518e1f3c9a" providerId="LiveId" clId="{DCDF1B11-9569-414A-B02D-2F32EA66E669}" dt="2024-12-15T18:44:28.946" v="1015"/>
          <ac:picMkLst>
            <pc:docMk/>
            <pc:sldMk cId="0" sldId="260"/>
            <ac:picMk id="11" creationId="{719A30A3-6F2B-2BE6-6E6C-CD5350AF3356}"/>
          </ac:picMkLst>
        </pc:picChg>
      </pc:sldChg>
      <pc:sldChg chg="addSp delSp modSp mod modTransition modNotesTx">
        <pc:chgData name="Justin Dougherty" userId="2ca7e7518e1f3c9a" providerId="LiveId" clId="{DCDF1B11-9569-414A-B02D-2F32EA66E669}" dt="2024-12-15T18:45:33.183" v="1017"/>
        <pc:sldMkLst>
          <pc:docMk/>
          <pc:sldMk cId="0" sldId="261"/>
        </pc:sldMkLst>
        <pc:spChg chg="add del mod">
          <ac:chgData name="Justin Dougherty" userId="2ca7e7518e1f3c9a" providerId="LiveId" clId="{DCDF1B11-9569-414A-B02D-2F32EA66E669}" dt="2024-12-15T17:47:06.557" v="668" actId="478"/>
          <ac:spMkLst>
            <pc:docMk/>
            <pc:sldMk cId="0" sldId="261"/>
            <ac:spMk id="3" creationId="{F13E854C-AA85-AA95-509F-FE46C547BAD4}"/>
          </ac:spMkLst>
        </pc:spChg>
        <pc:spChg chg="add mod">
          <ac:chgData name="Justin Dougherty" userId="2ca7e7518e1f3c9a" providerId="LiveId" clId="{DCDF1B11-9569-414A-B02D-2F32EA66E669}" dt="2024-12-15T17:48:30.903" v="709" actId="1076"/>
          <ac:spMkLst>
            <pc:docMk/>
            <pc:sldMk cId="0" sldId="261"/>
            <ac:spMk id="4" creationId="{2FBD0B2C-155B-C9DE-DF4C-BC9FDC1F6597}"/>
          </ac:spMkLst>
        </pc:spChg>
        <pc:spChg chg="add del mod">
          <ac:chgData name="Justin Dougherty" userId="2ca7e7518e1f3c9a" providerId="LiveId" clId="{DCDF1B11-9569-414A-B02D-2F32EA66E669}" dt="2024-12-15T17:48:33.413" v="710" actId="478"/>
          <ac:spMkLst>
            <pc:docMk/>
            <pc:sldMk cId="0" sldId="261"/>
            <ac:spMk id="5" creationId="{78A9794B-5E68-DD6F-7508-35333C86011B}"/>
          </ac:spMkLst>
        </pc:spChg>
        <pc:spChg chg="add mod">
          <ac:chgData name="Justin Dougherty" userId="2ca7e7518e1f3c9a" providerId="LiveId" clId="{DCDF1B11-9569-414A-B02D-2F32EA66E669}" dt="2024-12-15T17:47:56.962" v="694" actId="1076"/>
          <ac:spMkLst>
            <pc:docMk/>
            <pc:sldMk cId="0" sldId="261"/>
            <ac:spMk id="6" creationId="{9C7C81AB-57FE-887A-0D31-43611E4C37F8}"/>
          </ac:spMkLst>
        </pc:spChg>
        <pc:spChg chg="add mod">
          <ac:chgData name="Justin Dougherty" userId="2ca7e7518e1f3c9a" providerId="LiveId" clId="{DCDF1B11-9569-414A-B02D-2F32EA66E669}" dt="2024-12-15T17:47:03.818" v="667" actId="1076"/>
          <ac:spMkLst>
            <pc:docMk/>
            <pc:sldMk cId="0" sldId="261"/>
            <ac:spMk id="7" creationId="{742E7EBA-10CC-81F6-B834-BD03DF339635}"/>
          </ac:spMkLst>
        </pc:spChg>
        <pc:spChg chg="add mod">
          <ac:chgData name="Justin Dougherty" userId="2ca7e7518e1f3c9a" providerId="LiveId" clId="{DCDF1B11-9569-414A-B02D-2F32EA66E669}" dt="2024-12-15T17:47:34.774" v="682" actId="14100"/>
          <ac:spMkLst>
            <pc:docMk/>
            <pc:sldMk cId="0" sldId="261"/>
            <ac:spMk id="8" creationId="{9F7DA876-9DA2-CC08-77EE-13D872578DA9}"/>
          </ac:spMkLst>
        </pc:spChg>
        <pc:spChg chg="mod">
          <ac:chgData name="Justin Dougherty" userId="2ca7e7518e1f3c9a" providerId="LiveId" clId="{DCDF1B11-9569-414A-B02D-2F32EA66E669}" dt="2024-12-15T17:47:40.932" v="683" actId="1076"/>
          <ac:spMkLst>
            <pc:docMk/>
            <pc:sldMk cId="0" sldId="261"/>
            <ac:spMk id="181" creationId="{00000000-0000-0000-0000-000000000000}"/>
          </ac:spMkLst>
        </pc:spChg>
        <pc:spChg chg="del">
          <ac:chgData name="Justin Dougherty" userId="2ca7e7518e1f3c9a" providerId="LiveId" clId="{DCDF1B11-9569-414A-B02D-2F32EA66E669}" dt="2024-12-15T17:46:52.102" v="655" actId="478"/>
          <ac:spMkLst>
            <pc:docMk/>
            <pc:sldMk cId="0" sldId="261"/>
            <ac:spMk id="182" creationId="{00000000-0000-0000-0000-000000000000}"/>
          </ac:spMkLst>
        </pc:spChg>
        <pc:picChg chg="add mod">
          <ac:chgData name="Justin Dougherty" userId="2ca7e7518e1f3c9a" providerId="LiveId" clId="{DCDF1B11-9569-414A-B02D-2F32EA66E669}" dt="2024-12-15T18:45:33.183" v="1017"/>
          <ac:picMkLst>
            <pc:docMk/>
            <pc:sldMk cId="0" sldId="261"/>
            <ac:picMk id="11" creationId="{0D5B32FE-CE38-081A-6EC0-59ABD2918F5F}"/>
          </ac:picMkLst>
        </pc:picChg>
      </pc:sldChg>
      <pc:sldChg chg="addSp modSp mod modTransition modNotesTx">
        <pc:chgData name="Justin Dougherty" userId="2ca7e7518e1f3c9a" providerId="LiveId" clId="{DCDF1B11-9569-414A-B02D-2F32EA66E669}" dt="2024-12-15T18:46:10.834" v="1018"/>
        <pc:sldMkLst>
          <pc:docMk/>
          <pc:sldMk cId="0" sldId="262"/>
        </pc:sldMkLst>
        <pc:spChg chg="mod">
          <ac:chgData name="Justin Dougherty" userId="2ca7e7518e1f3c9a" providerId="LiveId" clId="{DCDF1B11-9569-414A-B02D-2F32EA66E669}" dt="2024-12-15T17:51:40.266" v="752" actId="113"/>
          <ac:spMkLst>
            <pc:docMk/>
            <pc:sldMk cId="0" sldId="262"/>
            <ac:spMk id="189" creationId="{00000000-0000-0000-0000-000000000000}"/>
          </ac:spMkLst>
        </pc:spChg>
        <pc:picChg chg="add mod">
          <ac:chgData name="Justin Dougherty" userId="2ca7e7518e1f3c9a" providerId="LiveId" clId="{DCDF1B11-9569-414A-B02D-2F32EA66E669}" dt="2024-12-15T18:46:10.834" v="1018"/>
          <ac:picMkLst>
            <pc:docMk/>
            <pc:sldMk cId="0" sldId="262"/>
            <ac:picMk id="4" creationId="{CE7CBA9C-8BF6-DE04-BFBC-E2257092AD8D}"/>
          </ac:picMkLst>
        </pc:picChg>
      </pc:sldChg>
      <pc:sldChg chg="addSp delSp modSp mod ord modTransition modAnim">
        <pc:chgData name="Justin Dougherty" userId="2ca7e7518e1f3c9a" providerId="LiveId" clId="{DCDF1B11-9569-414A-B02D-2F32EA66E669}" dt="2024-12-15T18:51:01.198" v="1039"/>
        <pc:sldMkLst>
          <pc:docMk/>
          <pc:sldMk cId="0" sldId="263"/>
        </pc:sldMkLst>
        <pc:spChg chg="mod">
          <ac:chgData name="Justin Dougherty" userId="2ca7e7518e1f3c9a" providerId="LiveId" clId="{DCDF1B11-9569-414A-B02D-2F32EA66E669}" dt="2024-12-15T18:50:26.978" v="1036" actId="20577"/>
          <ac:spMkLst>
            <pc:docMk/>
            <pc:sldMk cId="0" sldId="263"/>
            <ac:spMk id="195" creationId="{00000000-0000-0000-0000-000000000000}"/>
          </ac:spMkLst>
        </pc:spChg>
        <pc:spChg chg="mod">
          <ac:chgData name="Justin Dougherty" userId="2ca7e7518e1f3c9a" providerId="LiveId" clId="{DCDF1B11-9569-414A-B02D-2F32EA66E669}" dt="2024-12-15T17:58:33.433" v="812" actId="20577"/>
          <ac:spMkLst>
            <pc:docMk/>
            <pc:sldMk cId="0" sldId="263"/>
            <ac:spMk id="196" creationId="{00000000-0000-0000-0000-000000000000}"/>
          </ac:spMkLst>
        </pc:spChg>
        <pc:picChg chg="add del mod">
          <ac:chgData name="Justin Dougherty" userId="2ca7e7518e1f3c9a" providerId="LiveId" clId="{DCDF1B11-9569-414A-B02D-2F32EA66E669}" dt="2024-12-15T18:50:42.371" v="1038"/>
          <ac:picMkLst>
            <pc:docMk/>
            <pc:sldMk cId="0" sldId="263"/>
            <ac:picMk id="4" creationId="{554AE352-D2C5-5501-13D9-802D72FBD780}"/>
          </ac:picMkLst>
        </pc:picChg>
        <pc:picChg chg="add del mod ord">
          <ac:chgData name="Justin Dougherty" userId="2ca7e7518e1f3c9a" providerId="LiveId" clId="{DCDF1B11-9569-414A-B02D-2F32EA66E669}" dt="2024-12-15T18:51:01.198" v="1039"/>
          <ac:picMkLst>
            <pc:docMk/>
            <pc:sldMk cId="0" sldId="263"/>
            <ac:picMk id="6" creationId="{E9E6E32A-49D6-B1A1-53B9-91664B4C4A16}"/>
          </ac:picMkLst>
        </pc:picChg>
        <pc:picChg chg="add mod">
          <ac:chgData name="Justin Dougherty" userId="2ca7e7518e1f3c9a" providerId="LiveId" clId="{DCDF1B11-9569-414A-B02D-2F32EA66E669}" dt="2024-12-15T18:51:01.198" v="1039"/>
          <ac:picMkLst>
            <pc:docMk/>
            <pc:sldMk cId="0" sldId="263"/>
            <ac:picMk id="7" creationId="{DDF50338-652C-1FC9-CADB-CC7C4FD7020C}"/>
          </ac:picMkLst>
        </pc:picChg>
      </pc:sldChg>
      <pc:sldChg chg="addSp delSp modSp mod modTransition modAnim modNotesTx">
        <pc:chgData name="Justin Dougherty" userId="2ca7e7518e1f3c9a" providerId="LiveId" clId="{DCDF1B11-9569-414A-B02D-2F32EA66E669}" dt="2024-12-15T18:51:34.172" v="1042"/>
        <pc:sldMkLst>
          <pc:docMk/>
          <pc:sldMk cId="0" sldId="264"/>
        </pc:sldMkLst>
        <pc:picChg chg="add del mod">
          <ac:chgData name="Justin Dougherty" userId="2ca7e7518e1f3c9a" providerId="LiveId" clId="{DCDF1B11-9569-414A-B02D-2F32EA66E669}" dt="2024-12-15T18:51:10.184" v="1041"/>
          <ac:picMkLst>
            <pc:docMk/>
            <pc:sldMk cId="0" sldId="264"/>
            <ac:picMk id="3" creationId="{A4979078-531E-7038-8070-87C3A0E6CEEC}"/>
          </ac:picMkLst>
        </pc:picChg>
        <pc:picChg chg="add del mod ord">
          <ac:chgData name="Justin Dougherty" userId="2ca7e7518e1f3c9a" providerId="LiveId" clId="{DCDF1B11-9569-414A-B02D-2F32EA66E669}" dt="2024-12-15T18:51:34.172" v="1042"/>
          <ac:picMkLst>
            <pc:docMk/>
            <pc:sldMk cId="0" sldId="264"/>
            <ac:picMk id="7" creationId="{2663928E-EC66-2563-35F3-0E9F27D07579}"/>
          </ac:picMkLst>
        </pc:picChg>
        <pc:picChg chg="add mod">
          <ac:chgData name="Justin Dougherty" userId="2ca7e7518e1f3c9a" providerId="LiveId" clId="{DCDF1B11-9569-414A-B02D-2F32EA66E669}" dt="2024-12-15T18:51:34.172" v="1042"/>
          <ac:picMkLst>
            <pc:docMk/>
            <pc:sldMk cId="0" sldId="264"/>
            <ac:picMk id="8" creationId="{F73A7C62-96DC-3695-E24C-15061A0062DF}"/>
          </ac:picMkLst>
        </pc:picChg>
      </pc:sldChg>
      <pc:sldChg chg="addSp delSp modSp mod modTransition modAnim modNotesTx">
        <pc:chgData name="Justin Dougherty" userId="2ca7e7518e1f3c9a" providerId="LiveId" clId="{DCDF1B11-9569-414A-B02D-2F32EA66E669}" dt="2024-12-15T18:52:55.455" v="1049"/>
        <pc:sldMkLst>
          <pc:docMk/>
          <pc:sldMk cId="0" sldId="265"/>
        </pc:sldMkLst>
        <pc:spChg chg="mod">
          <ac:chgData name="Justin Dougherty" userId="2ca7e7518e1f3c9a" providerId="LiveId" clId="{DCDF1B11-9569-414A-B02D-2F32EA66E669}" dt="2024-12-15T18:08:21.324" v="849" actId="27636"/>
          <ac:spMkLst>
            <pc:docMk/>
            <pc:sldMk cId="0" sldId="265"/>
            <ac:spMk id="210" creationId="{00000000-0000-0000-0000-000000000000}"/>
          </ac:spMkLst>
        </pc:spChg>
        <pc:picChg chg="add del mod">
          <ac:chgData name="Justin Dougherty" userId="2ca7e7518e1f3c9a" providerId="LiveId" clId="{DCDF1B11-9569-414A-B02D-2F32EA66E669}" dt="2024-12-15T18:52:12.430" v="1045"/>
          <ac:picMkLst>
            <pc:docMk/>
            <pc:sldMk cId="0" sldId="265"/>
            <ac:picMk id="4" creationId="{D434E19B-42AA-15EA-EA79-273B7BC32AEB}"/>
          </ac:picMkLst>
        </pc:picChg>
        <pc:picChg chg="add del mod ord">
          <ac:chgData name="Justin Dougherty" userId="2ca7e7518e1f3c9a" providerId="LiveId" clId="{DCDF1B11-9569-414A-B02D-2F32EA66E669}" dt="2024-12-15T18:52:26.247" v="1046"/>
          <ac:picMkLst>
            <pc:docMk/>
            <pc:sldMk cId="0" sldId="265"/>
            <ac:picMk id="7" creationId="{F7383ADC-E6A8-0BA6-56D0-AD7F6F5A68DC}"/>
          </ac:picMkLst>
        </pc:picChg>
        <pc:picChg chg="add del mod">
          <ac:chgData name="Justin Dougherty" userId="2ca7e7518e1f3c9a" providerId="LiveId" clId="{DCDF1B11-9569-414A-B02D-2F32EA66E669}" dt="2024-12-15T18:52:28.081" v="1048"/>
          <ac:picMkLst>
            <pc:docMk/>
            <pc:sldMk cId="0" sldId="265"/>
            <ac:picMk id="8" creationId="{72C51404-94CD-FA26-AAC4-DD80B90104C4}"/>
          </ac:picMkLst>
        </pc:picChg>
        <pc:picChg chg="add del mod ord">
          <ac:chgData name="Justin Dougherty" userId="2ca7e7518e1f3c9a" providerId="LiveId" clId="{DCDF1B11-9569-414A-B02D-2F32EA66E669}" dt="2024-12-15T18:52:55.455" v="1049"/>
          <ac:picMkLst>
            <pc:docMk/>
            <pc:sldMk cId="0" sldId="265"/>
            <ac:picMk id="11" creationId="{1A917ADD-DC7C-4B72-7773-D672088E7B28}"/>
          </ac:picMkLst>
        </pc:picChg>
        <pc:picChg chg="add mod">
          <ac:chgData name="Justin Dougherty" userId="2ca7e7518e1f3c9a" providerId="LiveId" clId="{DCDF1B11-9569-414A-B02D-2F32EA66E669}" dt="2024-12-15T18:52:55.455" v="1049"/>
          <ac:picMkLst>
            <pc:docMk/>
            <pc:sldMk cId="0" sldId="265"/>
            <ac:picMk id="12" creationId="{8275E5BC-3D4C-2F52-50B7-452A3522989E}"/>
          </ac:picMkLst>
        </pc:picChg>
      </pc:sldChg>
      <pc:sldChg chg="addSp delSp modSp mod modTransition modAnim modNotesTx">
        <pc:chgData name="Justin Dougherty" userId="2ca7e7518e1f3c9a" providerId="LiveId" clId="{DCDF1B11-9569-414A-B02D-2F32EA66E669}" dt="2024-12-15T18:54:37.217" v="1065"/>
        <pc:sldMkLst>
          <pc:docMk/>
          <pc:sldMk cId="0" sldId="266"/>
        </pc:sldMkLst>
        <pc:spChg chg="add mod">
          <ac:chgData name="Justin Dougherty" userId="2ca7e7518e1f3c9a" providerId="LiveId" clId="{DCDF1B11-9569-414A-B02D-2F32EA66E669}" dt="2024-12-15T18:11:29.652" v="881" actId="403"/>
          <ac:spMkLst>
            <pc:docMk/>
            <pc:sldMk cId="0" sldId="266"/>
            <ac:spMk id="2" creationId="{80117597-D504-3C54-5AC8-FF1793C41E7C}"/>
          </ac:spMkLst>
        </pc:spChg>
        <pc:spChg chg="add del mod">
          <ac:chgData name="Justin Dougherty" userId="2ca7e7518e1f3c9a" providerId="LiveId" clId="{DCDF1B11-9569-414A-B02D-2F32EA66E669}" dt="2024-12-15T18:10:25.688" v="867" actId="478"/>
          <ac:spMkLst>
            <pc:docMk/>
            <pc:sldMk cId="0" sldId="266"/>
            <ac:spMk id="3" creationId="{DEAE9510-14BA-CB5D-437E-73AF43EE810A}"/>
          </ac:spMkLst>
        </pc:spChg>
        <pc:spChg chg="add mod">
          <ac:chgData name="Justin Dougherty" userId="2ca7e7518e1f3c9a" providerId="LiveId" clId="{DCDF1B11-9569-414A-B02D-2F32EA66E669}" dt="2024-12-15T18:12:17.269" v="903" actId="14100"/>
          <ac:spMkLst>
            <pc:docMk/>
            <pc:sldMk cId="0" sldId="266"/>
            <ac:spMk id="4" creationId="{4E7D0481-DFFB-2824-74A5-3E83C48FA48A}"/>
          </ac:spMkLst>
        </pc:spChg>
        <pc:spChg chg="add del mod">
          <ac:chgData name="Justin Dougherty" userId="2ca7e7518e1f3c9a" providerId="LiveId" clId="{DCDF1B11-9569-414A-B02D-2F32EA66E669}" dt="2024-12-15T18:10:21.969" v="866" actId="478"/>
          <ac:spMkLst>
            <pc:docMk/>
            <pc:sldMk cId="0" sldId="266"/>
            <ac:spMk id="5" creationId="{7E510B44-822B-1F99-FE4C-8AC2392010C7}"/>
          </ac:spMkLst>
        </pc:spChg>
        <pc:spChg chg="add mod">
          <ac:chgData name="Justin Dougherty" userId="2ca7e7518e1f3c9a" providerId="LiveId" clId="{DCDF1B11-9569-414A-B02D-2F32EA66E669}" dt="2024-12-15T18:11:54.417" v="893" actId="255"/>
          <ac:spMkLst>
            <pc:docMk/>
            <pc:sldMk cId="0" sldId="266"/>
            <ac:spMk id="6" creationId="{6A4C7469-8EEE-7538-FA29-A6F4D025B754}"/>
          </ac:spMkLst>
        </pc:spChg>
        <pc:spChg chg="add del mod">
          <ac:chgData name="Justin Dougherty" userId="2ca7e7518e1f3c9a" providerId="LiveId" clId="{DCDF1B11-9569-414A-B02D-2F32EA66E669}" dt="2024-12-15T18:10:21.969" v="866" actId="478"/>
          <ac:spMkLst>
            <pc:docMk/>
            <pc:sldMk cId="0" sldId="266"/>
            <ac:spMk id="7" creationId="{21DB98B8-534F-02FC-FEEE-87D053CD0AFF}"/>
          </ac:spMkLst>
        </pc:spChg>
        <pc:spChg chg="add mod">
          <ac:chgData name="Justin Dougherty" userId="2ca7e7518e1f3c9a" providerId="LiveId" clId="{DCDF1B11-9569-414A-B02D-2F32EA66E669}" dt="2024-12-15T18:12:31.820" v="907" actId="1076"/>
          <ac:spMkLst>
            <pc:docMk/>
            <pc:sldMk cId="0" sldId="266"/>
            <ac:spMk id="8" creationId="{CC57D06E-B81B-CCEE-8FA6-39DFFBB58958}"/>
          </ac:spMkLst>
        </pc:spChg>
        <pc:spChg chg="add mod">
          <ac:chgData name="Justin Dougherty" userId="2ca7e7518e1f3c9a" providerId="LiveId" clId="{DCDF1B11-9569-414A-B02D-2F32EA66E669}" dt="2024-12-15T18:10:15.163" v="865" actId="1076"/>
          <ac:spMkLst>
            <pc:docMk/>
            <pc:sldMk cId="0" sldId="266"/>
            <ac:spMk id="9" creationId="{BA4C6A06-D9E4-A228-EE7A-3DA0D4965107}"/>
          </ac:spMkLst>
        </pc:spChg>
        <pc:spChg chg="add mod">
          <ac:chgData name="Justin Dougherty" userId="2ca7e7518e1f3c9a" providerId="LiveId" clId="{DCDF1B11-9569-414A-B02D-2F32EA66E669}" dt="2024-12-15T18:12:35.711" v="908" actId="1076"/>
          <ac:spMkLst>
            <pc:docMk/>
            <pc:sldMk cId="0" sldId="266"/>
            <ac:spMk id="10" creationId="{38A5A3ED-9469-829A-6403-B1883B0B1690}"/>
          </ac:spMkLst>
        </pc:spChg>
        <pc:spChg chg="add del mod">
          <ac:chgData name="Justin Dougherty" userId="2ca7e7518e1f3c9a" providerId="LiveId" clId="{DCDF1B11-9569-414A-B02D-2F32EA66E669}" dt="2024-12-15T18:10:02.412" v="864" actId="478"/>
          <ac:spMkLst>
            <pc:docMk/>
            <pc:sldMk cId="0" sldId="266"/>
            <ac:spMk id="12" creationId="{0F446416-C6B6-2F08-474D-E1FF86423481}"/>
          </ac:spMkLst>
        </pc:spChg>
        <pc:spChg chg="del mod">
          <ac:chgData name="Justin Dougherty" userId="2ca7e7518e1f3c9a" providerId="LiveId" clId="{DCDF1B11-9569-414A-B02D-2F32EA66E669}" dt="2024-12-15T18:09:58.730" v="863" actId="478"/>
          <ac:spMkLst>
            <pc:docMk/>
            <pc:sldMk cId="0" sldId="266"/>
            <ac:spMk id="217" creationId="{00000000-0000-0000-0000-000000000000}"/>
          </ac:spMkLst>
        </pc:spChg>
        <pc:picChg chg="add del mod">
          <ac:chgData name="Justin Dougherty" userId="2ca7e7518e1f3c9a" providerId="LiveId" clId="{DCDF1B11-9569-414A-B02D-2F32EA66E669}" dt="2024-12-15T18:53:19.405" v="1052"/>
          <ac:picMkLst>
            <pc:docMk/>
            <pc:sldMk cId="0" sldId="266"/>
            <ac:picMk id="15" creationId="{E247386E-A4D6-513A-2E28-43F343CA7755}"/>
          </ac:picMkLst>
        </pc:picChg>
        <pc:picChg chg="add del mod ord">
          <ac:chgData name="Justin Dougherty" userId="2ca7e7518e1f3c9a" providerId="LiveId" clId="{DCDF1B11-9569-414A-B02D-2F32EA66E669}" dt="2024-12-15T18:53:23.218" v="1053"/>
          <ac:picMkLst>
            <pc:docMk/>
            <pc:sldMk cId="0" sldId="266"/>
            <ac:picMk id="18" creationId="{49866F9E-D433-E57F-D5F2-960CE957D3A1}"/>
          </ac:picMkLst>
        </pc:picChg>
        <pc:picChg chg="add del mod">
          <ac:chgData name="Justin Dougherty" userId="2ca7e7518e1f3c9a" providerId="LiveId" clId="{DCDF1B11-9569-414A-B02D-2F32EA66E669}" dt="2024-12-15T18:53:25.485" v="1055"/>
          <ac:picMkLst>
            <pc:docMk/>
            <pc:sldMk cId="0" sldId="266"/>
            <ac:picMk id="19" creationId="{FFB6C2D1-A62F-05A6-A6B8-8EBF2562D82B}"/>
          </ac:picMkLst>
        </pc:picChg>
        <pc:picChg chg="add del mod ord">
          <ac:chgData name="Justin Dougherty" userId="2ca7e7518e1f3c9a" providerId="LiveId" clId="{DCDF1B11-9569-414A-B02D-2F32EA66E669}" dt="2024-12-15T18:53:40.153" v="1056"/>
          <ac:picMkLst>
            <pc:docMk/>
            <pc:sldMk cId="0" sldId="266"/>
            <ac:picMk id="22" creationId="{DF23F179-A680-A635-A5A7-177AAEA813BF}"/>
          </ac:picMkLst>
        </pc:picChg>
        <pc:picChg chg="add del mod">
          <ac:chgData name="Justin Dougherty" userId="2ca7e7518e1f3c9a" providerId="LiveId" clId="{DCDF1B11-9569-414A-B02D-2F32EA66E669}" dt="2024-12-15T18:53:41.925" v="1058"/>
          <ac:picMkLst>
            <pc:docMk/>
            <pc:sldMk cId="0" sldId="266"/>
            <ac:picMk id="23" creationId="{94B0D727-16F8-8894-9802-D4974BAC203C}"/>
          </ac:picMkLst>
        </pc:picChg>
        <pc:picChg chg="add del mod ord">
          <ac:chgData name="Justin Dougherty" userId="2ca7e7518e1f3c9a" providerId="LiveId" clId="{DCDF1B11-9569-414A-B02D-2F32EA66E669}" dt="2024-12-15T18:53:45.516" v="1059"/>
          <ac:picMkLst>
            <pc:docMk/>
            <pc:sldMk cId="0" sldId="266"/>
            <ac:picMk id="26" creationId="{0B7283A9-AF76-ADE3-584F-7B6FED228933}"/>
          </ac:picMkLst>
        </pc:picChg>
        <pc:picChg chg="add del mod">
          <ac:chgData name="Justin Dougherty" userId="2ca7e7518e1f3c9a" providerId="LiveId" clId="{DCDF1B11-9569-414A-B02D-2F32EA66E669}" dt="2024-12-15T18:53:47.391" v="1061"/>
          <ac:picMkLst>
            <pc:docMk/>
            <pc:sldMk cId="0" sldId="266"/>
            <ac:picMk id="27" creationId="{6C786479-E7A9-166B-B6CF-C14E3F0632D1}"/>
          </ac:picMkLst>
        </pc:picChg>
        <pc:picChg chg="add del mod ord">
          <ac:chgData name="Justin Dougherty" userId="2ca7e7518e1f3c9a" providerId="LiveId" clId="{DCDF1B11-9569-414A-B02D-2F32EA66E669}" dt="2024-12-15T18:54:00.684" v="1062"/>
          <ac:picMkLst>
            <pc:docMk/>
            <pc:sldMk cId="0" sldId="266"/>
            <ac:picMk id="30" creationId="{80EFB2C8-DD09-2864-702D-38674A044DB6}"/>
          </ac:picMkLst>
        </pc:picChg>
        <pc:picChg chg="add del mod">
          <ac:chgData name="Justin Dougherty" userId="2ca7e7518e1f3c9a" providerId="LiveId" clId="{DCDF1B11-9569-414A-B02D-2F32EA66E669}" dt="2024-12-15T18:54:03.167" v="1064"/>
          <ac:picMkLst>
            <pc:docMk/>
            <pc:sldMk cId="0" sldId="266"/>
            <ac:picMk id="31" creationId="{5467B30F-3828-24C6-AD7D-F41959BF2572}"/>
          </ac:picMkLst>
        </pc:picChg>
        <pc:picChg chg="add del mod ord">
          <ac:chgData name="Justin Dougherty" userId="2ca7e7518e1f3c9a" providerId="LiveId" clId="{DCDF1B11-9569-414A-B02D-2F32EA66E669}" dt="2024-12-15T18:54:37.217" v="1065"/>
          <ac:picMkLst>
            <pc:docMk/>
            <pc:sldMk cId="0" sldId="266"/>
            <ac:picMk id="34" creationId="{444FDF51-AA7F-C277-21DD-38FE8468E86C}"/>
          </ac:picMkLst>
        </pc:picChg>
        <pc:picChg chg="add mod">
          <ac:chgData name="Justin Dougherty" userId="2ca7e7518e1f3c9a" providerId="LiveId" clId="{DCDF1B11-9569-414A-B02D-2F32EA66E669}" dt="2024-12-15T18:54:37.217" v="1065"/>
          <ac:picMkLst>
            <pc:docMk/>
            <pc:sldMk cId="0" sldId="266"/>
            <ac:picMk id="35" creationId="{92B5A3C6-2D5A-C80F-0853-B450A0F0EF43}"/>
          </ac:picMkLst>
        </pc:picChg>
      </pc:sldChg>
      <pc:sldChg chg="addSp modSp mod modTransition modNotesTx">
        <pc:chgData name="Justin Dougherty" userId="2ca7e7518e1f3c9a" providerId="LiveId" clId="{DCDF1B11-9569-414A-B02D-2F32EA66E669}" dt="2024-12-15T18:55:14.919" v="1066"/>
        <pc:sldMkLst>
          <pc:docMk/>
          <pc:sldMk cId="0" sldId="267"/>
        </pc:sldMkLst>
        <pc:spChg chg="mod">
          <ac:chgData name="Justin Dougherty" userId="2ca7e7518e1f3c9a" providerId="LiveId" clId="{DCDF1B11-9569-414A-B02D-2F32EA66E669}" dt="2024-12-15T18:18:10.381" v="969" actId="20577"/>
          <ac:spMkLst>
            <pc:docMk/>
            <pc:sldMk cId="0" sldId="267"/>
            <ac:spMk id="224" creationId="{00000000-0000-0000-0000-000000000000}"/>
          </ac:spMkLst>
        </pc:spChg>
        <pc:picChg chg="add mod">
          <ac:chgData name="Justin Dougherty" userId="2ca7e7518e1f3c9a" providerId="LiveId" clId="{DCDF1B11-9569-414A-B02D-2F32EA66E669}" dt="2024-12-15T18:55:14.919" v="1066"/>
          <ac:picMkLst>
            <pc:docMk/>
            <pc:sldMk cId="0" sldId="267"/>
            <ac:picMk id="4" creationId="{A16533DF-511B-0EA4-AB45-5014251D5B7B}"/>
          </ac:picMkLst>
        </pc:picChg>
      </pc:sldChg>
      <pc:sldChg chg="addSp delSp modSp mod modTransition modAnim modNotesTx">
        <pc:chgData name="Justin Dougherty" userId="2ca7e7518e1f3c9a" providerId="LiveId" clId="{DCDF1B11-9569-414A-B02D-2F32EA66E669}" dt="2024-12-15T18:57:26.653" v="1079"/>
        <pc:sldMkLst>
          <pc:docMk/>
          <pc:sldMk cId="0" sldId="268"/>
        </pc:sldMkLst>
        <pc:spChg chg="add mod">
          <ac:chgData name="Justin Dougherty" userId="2ca7e7518e1f3c9a" providerId="LiveId" clId="{DCDF1B11-9569-414A-B02D-2F32EA66E669}" dt="2024-12-15T18:20:24.087" v="987" actId="1076"/>
          <ac:spMkLst>
            <pc:docMk/>
            <pc:sldMk cId="0" sldId="268"/>
            <ac:spMk id="2" creationId="{8B13E0FE-1AEA-FBDC-A45D-2838E5923901}"/>
          </ac:spMkLst>
        </pc:spChg>
        <pc:spChg chg="del mod">
          <ac:chgData name="Justin Dougherty" userId="2ca7e7518e1f3c9a" providerId="LiveId" clId="{DCDF1B11-9569-414A-B02D-2F32EA66E669}" dt="2024-12-15T18:19:48.806" v="977"/>
          <ac:spMkLst>
            <pc:docMk/>
            <pc:sldMk cId="0" sldId="268"/>
            <ac:spMk id="231" creationId="{00000000-0000-0000-0000-000000000000}"/>
          </ac:spMkLst>
        </pc:spChg>
        <pc:picChg chg="add del mod">
          <ac:chgData name="Justin Dougherty" userId="2ca7e7518e1f3c9a" providerId="LiveId" clId="{DCDF1B11-9569-414A-B02D-2F32EA66E669}" dt="2024-12-15T18:55:39.876" v="1069"/>
          <ac:picMkLst>
            <pc:docMk/>
            <pc:sldMk cId="0" sldId="268"/>
            <ac:picMk id="5" creationId="{5A01E021-8042-B8A9-5D4E-61E7311ECF73}"/>
          </ac:picMkLst>
        </pc:picChg>
        <pc:picChg chg="add del mod ord">
          <ac:chgData name="Justin Dougherty" userId="2ca7e7518e1f3c9a" providerId="LiveId" clId="{DCDF1B11-9569-414A-B02D-2F32EA66E669}" dt="2024-12-15T18:55:57.973" v="1070"/>
          <ac:picMkLst>
            <pc:docMk/>
            <pc:sldMk cId="0" sldId="268"/>
            <ac:picMk id="8" creationId="{9A1C79ED-66F4-72C7-8FD1-F1E9DBE007EF}"/>
          </ac:picMkLst>
        </pc:picChg>
        <pc:picChg chg="add del mod">
          <ac:chgData name="Justin Dougherty" userId="2ca7e7518e1f3c9a" providerId="LiveId" clId="{DCDF1B11-9569-414A-B02D-2F32EA66E669}" dt="2024-12-15T18:55:59.914" v="1072"/>
          <ac:picMkLst>
            <pc:docMk/>
            <pc:sldMk cId="0" sldId="268"/>
            <ac:picMk id="9" creationId="{42B94E40-5375-E4FC-0F27-B5860111CC4E}"/>
          </ac:picMkLst>
        </pc:picChg>
        <pc:picChg chg="add del mod ord">
          <ac:chgData name="Justin Dougherty" userId="2ca7e7518e1f3c9a" providerId="LiveId" clId="{DCDF1B11-9569-414A-B02D-2F32EA66E669}" dt="2024-12-15T18:56:13.345" v="1073"/>
          <ac:picMkLst>
            <pc:docMk/>
            <pc:sldMk cId="0" sldId="268"/>
            <ac:picMk id="12" creationId="{8EF3EDA1-E2CD-CDC9-804E-EDB6585D302D}"/>
          </ac:picMkLst>
        </pc:picChg>
        <pc:picChg chg="add del mod">
          <ac:chgData name="Justin Dougherty" userId="2ca7e7518e1f3c9a" providerId="LiveId" clId="{DCDF1B11-9569-414A-B02D-2F32EA66E669}" dt="2024-12-15T18:56:15.829" v="1075"/>
          <ac:picMkLst>
            <pc:docMk/>
            <pc:sldMk cId="0" sldId="268"/>
            <ac:picMk id="13" creationId="{4C789573-A83D-3FDB-4275-9B4B5719CBD1}"/>
          </ac:picMkLst>
        </pc:picChg>
        <pc:picChg chg="add del mod ord">
          <ac:chgData name="Justin Dougherty" userId="2ca7e7518e1f3c9a" providerId="LiveId" clId="{DCDF1B11-9569-414A-B02D-2F32EA66E669}" dt="2024-12-15T18:56:46.183" v="1076"/>
          <ac:picMkLst>
            <pc:docMk/>
            <pc:sldMk cId="0" sldId="268"/>
            <ac:picMk id="16" creationId="{D758B140-9F6F-041E-E33D-AEBF4292958E}"/>
          </ac:picMkLst>
        </pc:picChg>
        <pc:picChg chg="add del mod">
          <ac:chgData name="Justin Dougherty" userId="2ca7e7518e1f3c9a" providerId="LiveId" clId="{DCDF1B11-9569-414A-B02D-2F32EA66E669}" dt="2024-12-15T18:56:51.116" v="1078"/>
          <ac:picMkLst>
            <pc:docMk/>
            <pc:sldMk cId="0" sldId="268"/>
            <ac:picMk id="17" creationId="{025188D1-FC2C-2813-2BE7-B4E0F5C70196}"/>
          </ac:picMkLst>
        </pc:picChg>
        <pc:picChg chg="add del mod ord">
          <ac:chgData name="Justin Dougherty" userId="2ca7e7518e1f3c9a" providerId="LiveId" clId="{DCDF1B11-9569-414A-B02D-2F32EA66E669}" dt="2024-12-15T18:57:26.653" v="1079"/>
          <ac:picMkLst>
            <pc:docMk/>
            <pc:sldMk cId="0" sldId="268"/>
            <ac:picMk id="20" creationId="{3B633FDB-17EA-796A-2D65-498DED4A54C9}"/>
          </ac:picMkLst>
        </pc:picChg>
        <pc:picChg chg="add mod">
          <ac:chgData name="Justin Dougherty" userId="2ca7e7518e1f3c9a" providerId="LiveId" clId="{DCDF1B11-9569-414A-B02D-2F32EA66E669}" dt="2024-12-15T18:57:26.653" v="1079"/>
          <ac:picMkLst>
            <pc:docMk/>
            <pc:sldMk cId="0" sldId="268"/>
            <ac:picMk id="21" creationId="{3C603E0C-224B-C124-4196-193D456646E1}"/>
          </ac:picMkLst>
        </pc:picChg>
      </pc:sldChg>
      <pc:sldChg chg="modSp del mod">
        <pc:chgData name="Justin Dougherty" userId="2ca7e7518e1f3c9a" providerId="LiveId" clId="{DCDF1B11-9569-414A-B02D-2F32EA66E669}" dt="2024-12-15T18:07:14.882" v="825" actId="2696"/>
        <pc:sldMkLst>
          <pc:docMk/>
          <pc:sldMk cId="0" sldId="269"/>
        </pc:sldMkLst>
        <pc:spChg chg="mod">
          <ac:chgData name="Justin Dougherty" userId="2ca7e7518e1f3c9a" providerId="LiveId" clId="{DCDF1B11-9569-414A-B02D-2F32EA66E669}" dt="2024-12-15T18:06:56.789" v="824" actId="27636"/>
          <ac:spMkLst>
            <pc:docMk/>
            <pc:sldMk cId="0" sldId="269"/>
            <ac:spMk id="238" creationId="{00000000-0000-0000-0000-000000000000}"/>
          </ac:spMkLst>
        </pc:spChg>
      </pc:sldChg>
      <pc:sldChg chg="addSp delSp modSp add mod modTransition modNotesTx">
        <pc:chgData name="Justin Dougherty" userId="2ca7e7518e1f3c9a" providerId="LiveId" clId="{DCDF1B11-9569-414A-B02D-2F32EA66E669}" dt="2024-12-15T18:44:54.906" v="1016"/>
        <pc:sldMkLst>
          <pc:docMk/>
          <pc:sldMk cId="3421783773" sldId="270"/>
        </pc:sldMkLst>
        <pc:spChg chg="del mod">
          <ac:chgData name="Justin Dougherty" userId="2ca7e7518e1f3c9a" providerId="LiveId" clId="{DCDF1B11-9569-414A-B02D-2F32EA66E669}" dt="2024-12-15T17:44:53.904" v="654" actId="478"/>
          <ac:spMkLst>
            <pc:docMk/>
            <pc:sldMk cId="3421783773" sldId="270"/>
            <ac:spMk id="4" creationId="{C7FD51BA-A2EB-7E64-5F5A-0A9E5628BEC8}"/>
          </ac:spMkLst>
        </pc:spChg>
        <pc:picChg chg="add mod">
          <ac:chgData name="Justin Dougherty" userId="2ca7e7518e1f3c9a" providerId="LiveId" clId="{DCDF1B11-9569-414A-B02D-2F32EA66E669}" dt="2024-12-15T18:44:54.906" v="1016"/>
          <ac:picMkLst>
            <pc:docMk/>
            <pc:sldMk cId="3421783773" sldId="270"/>
            <ac:picMk id="6" creationId="{9712B7A1-96CF-1621-6789-78E98547179F}"/>
          </ac:picMkLst>
        </pc:picChg>
      </pc:sldChg>
      <pc:sldChg chg="addSp modSp add mod modTransition">
        <pc:chgData name="Justin Dougherty" userId="2ca7e7518e1f3c9a" providerId="LiveId" clId="{DCDF1B11-9569-414A-B02D-2F32EA66E669}" dt="2024-12-15T18:50:01.881" v="1034"/>
        <pc:sldMkLst>
          <pc:docMk/>
          <pc:sldMk cId="537591115" sldId="271"/>
        </pc:sldMkLst>
        <pc:spChg chg="mod">
          <ac:chgData name="Justin Dougherty" userId="2ca7e7518e1f3c9a" providerId="LiveId" clId="{DCDF1B11-9569-414A-B02D-2F32EA66E669}" dt="2024-12-15T17:57:06.637" v="792"/>
          <ac:spMkLst>
            <pc:docMk/>
            <pc:sldMk cId="537591115" sldId="271"/>
            <ac:spMk id="195" creationId="{9C419463-E280-AB56-CA9D-C751058F8F18}"/>
          </ac:spMkLst>
        </pc:spChg>
        <pc:spChg chg="mod">
          <ac:chgData name="Justin Dougherty" userId="2ca7e7518e1f3c9a" providerId="LiveId" clId="{DCDF1B11-9569-414A-B02D-2F32EA66E669}" dt="2024-12-15T17:59:38.514" v="822" actId="20577"/>
          <ac:spMkLst>
            <pc:docMk/>
            <pc:sldMk cId="537591115" sldId="271"/>
            <ac:spMk id="196" creationId="{E6065232-D52A-9E98-1F3A-5814EEE23B7B}"/>
          </ac:spMkLst>
        </pc:spChg>
        <pc:picChg chg="add mod">
          <ac:chgData name="Justin Dougherty" userId="2ca7e7518e1f3c9a" providerId="LiveId" clId="{DCDF1B11-9569-414A-B02D-2F32EA66E669}" dt="2024-12-15T18:50:01.881" v="1034"/>
          <ac:picMkLst>
            <pc:docMk/>
            <pc:sldMk cId="537591115" sldId="271"/>
            <ac:picMk id="4" creationId="{4460593A-3191-4052-CB08-B529A39135C0}"/>
          </ac:picMkLst>
        </pc:picChg>
      </pc:sldChg>
      <pc:sldChg chg="add del">
        <pc:chgData name="Justin Dougherty" userId="2ca7e7518e1f3c9a" providerId="LiveId" clId="{DCDF1B11-9569-414A-B02D-2F32EA66E669}" dt="2024-12-15T17:53:05.108" v="755" actId="2696"/>
        <pc:sldMkLst>
          <pc:docMk/>
          <pc:sldMk cId="1185561324" sldId="272"/>
        </pc:sldMkLst>
      </pc:sldChg>
      <pc:sldChg chg="addSp modSp add mod modTransition">
        <pc:chgData name="Justin Dougherty" userId="2ca7e7518e1f3c9a" providerId="LiveId" clId="{DCDF1B11-9569-414A-B02D-2F32EA66E669}" dt="2024-12-15T18:49:38.873" v="1033"/>
        <pc:sldMkLst>
          <pc:docMk/>
          <pc:sldMk cId="2964829627" sldId="272"/>
        </pc:sldMkLst>
        <pc:spChg chg="mod">
          <ac:chgData name="Justin Dougherty" userId="2ca7e7518e1f3c9a" providerId="LiveId" clId="{DCDF1B11-9569-414A-B02D-2F32EA66E669}" dt="2024-12-15T17:55:49.861" v="781" actId="14100"/>
          <ac:spMkLst>
            <pc:docMk/>
            <pc:sldMk cId="2964829627" sldId="272"/>
            <ac:spMk id="195" creationId="{7C6A9B6E-458C-7AE9-08FB-4B58BC8381A4}"/>
          </ac:spMkLst>
        </pc:spChg>
        <pc:spChg chg="mod">
          <ac:chgData name="Justin Dougherty" userId="2ca7e7518e1f3c9a" providerId="LiveId" clId="{DCDF1B11-9569-414A-B02D-2F32EA66E669}" dt="2024-12-15T17:59:21.266" v="820" actId="20577"/>
          <ac:spMkLst>
            <pc:docMk/>
            <pc:sldMk cId="2964829627" sldId="272"/>
            <ac:spMk id="196" creationId="{BB23E95E-D26B-B9F7-458E-5DD9D0DF406B}"/>
          </ac:spMkLst>
        </pc:spChg>
        <pc:picChg chg="add mod">
          <ac:chgData name="Justin Dougherty" userId="2ca7e7518e1f3c9a" providerId="LiveId" clId="{DCDF1B11-9569-414A-B02D-2F32EA66E669}" dt="2024-12-15T18:49:38.873" v="1033"/>
          <ac:picMkLst>
            <pc:docMk/>
            <pc:sldMk cId="2964829627" sldId="272"/>
            <ac:picMk id="6" creationId="{F86D83B9-F6D5-1398-7BE7-74D607CDFC25}"/>
          </ac:picMkLst>
        </pc:picChg>
      </pc:sldChg>
      <pc:sldChg chg="addSp delSp modSp add mod modTransition modAnim">
        <pc:chgData name="Justin Dougherty" userId="2ca7e7518e1f3c9a" providerId="LiveId" clId="{DCDF1B11-9569-414A-B02D-2F32EA66E669}" dt="2024-12-15T18:49:16.030" v="1032"/>
        <pc:sldMkLst>
          <pc:docMk/>
          <pc:sldMk cId="2330938284" sldId="273"/>
        </pc:sldMkLst>
        <pc:spChg chg="mod">
          <ac:chgData name="Justin Dougherty" userId="2ca7e7518e1f3c9a" providerId="LiveId" clId="{DCDF1B11-9569-414A-B02D-2F32EA66E669}" dt="2024-12-15T17:54:56.601" v="770" actId="20577"/>
          <ac:spMkLst>
            <pc:docMk/>
            <pc:sldMk cId="2330938284" sldId="273"/>
            <ac:spMk id="195" creationId="{4B693C97-BD5F-B375-A855-6A984BCB5E1C}"/>
          </ac:spMkLst>
        </pc:spChg>
        <pc:spChg chg="mod">
          <ac:chgData name="Justin Dougherty" userId="2ca7e7518e1f3c9a" providerId="LiveId" clId="{DCDF1B11-9569-414A-B02D-2F32EA66E669}" dt="2024-12-15T17:59:07.258" v="816" actId="2711"/>
          <ac:spMkLst>
            <pc:docMk/>
            <pc:sldMk cId="2330938284" sldId="273"/>
            <ac:spMk id="196" creationId="{606340BF-4D57-8727-3417-734A6B3864A2}"/>
          </ac:spMkLst>
        </pc:spChg>
        <pc:picChg chg="add del mod">
          <ac:chgData name="Justin Dougherty" userId="2ca7e7518e1f3c9a" providerId="LiveId" clId="{DCDF1B11-9569-414A-B02D-2F32EA66E669}" dt="2024-12-15T18:48:56.865" v="1031"/>
          <ac:picMkLst>
            <pc:docMk/>
            <pc:sldMk cId="2330938284" sldId="273"/>
            <ac:picMk id="4" creationId="{51974B7C-C45C-14DB-BD3F-D63547A4F287}"/>
          </ac:picMkLst>
        </pc:picChg>
        <pc:picChg chg="add del mod ord">
          <ac:chgData name="Justin Dougherty" userId="2ca7e7518e1f3c9a" providerId="LiveId" clId="{DCDF1B11-9569-414A-B02D-2F32EA66E669}" dt="2024-12-15T18:49:16.030" v="1032"/>
          <ac:picMkLst>
            <pc:docMk/>
            <pc:sldMk cId="2330938284" sldId="273"/>
            <ac:picMk id="8" creationId="{148BC1EB-B829-EF70-E5C7-BBD0C1B39265}"/>
          </ac:picMkLst>
        </pc:picChg>
        <pc:picChg chg="add mod">
          <ac:chgData name="Justin Dougherty" userId="2ca7e7518e1f3c9a" providerId="LiveId" clId="{DCDF1B11-9569-414A-B02D-2F32EA66E669}" dt="2024-12-15T18:49:16.030" v="1032"/>
          <ac:picMkLst>
            <pc:docMk/>
            <pc:sldMk cId="2330938284" sldId="273"/>
            <ac:picMk id="9" creationId="{9008F0C4-6CF6-AD68-7527-1FC1BFDB7239}"/>
          </ac:picMkLst>
        </pc:picChg>
      </pc:sldChg>
      <pc:sldChg chg="addSp delSp modSp add mod modTransition modAnim modNotesTx">
        <pc:chgData name="Justin Dougherty" userId="2ca7e7518e1f3c9a" providerId="LiveId" clId="{DCDF1B11-9569-414A-B02D-2F32EA66E669}" dt="2024-12-15T18:48:24.613" v="1029"/>
        <pc:sldMkLst>
          <pc:docMk/>
          <pc:sldMk cId="207161912" sldId="274"/>
        </pc:sldMkLst>
        <pc:spChg chg="mod">
          <ac:chgData name="Justin Dougherty" userId="2ca7e7518e1f3c9a" providerId="LiveId" clId="{DCDF1B11-9569-414A-B02D-2F32EA66E669}" dt="2024-12-15T17:58:49.829" v="814" actId="2711"/>
          <ac:spMkLst>
            <pc:docMk/>
            <pc:sldMk cId="207161912" sldId="274"/>
            <ac:spMk id="196" creationId="{7058F2B2-CA1C-6EC4-8505-FFBCFBAADA96}"/>
          </ac:spMkLst>
        </pc:spChg>
        <pc:picChg chg="add del mod">
          <ac:chgData name="Justin Dougherty" userId="2ca7e7518e1f3c9a" providerId="LiveId" clId="{DCDF1B11-9569-414A-B02D-2F32EA66E669}" dt="2024-12-15T18:47:07.416" v="1022"/>
          <ac:picMkLst>
            <pc:docMk/>
            <pc:sldMk cId="207161912" sldId="274"/>
            <ac:picMk id="4" creationId="{DB942413-53BF-5E3B-D601-4404A4DAC95A}"/>
          </ac:picMkLst>
        </pc:picChg>
        <pc:picChg chg="add del mod ord">
          <ac:chgData name="Justin Dougherty" userId="2ca7e7518e1f3c9a" providerId="LiveId" clId="{DCDF1B11-9569-414A-B02D-2F32EA66E669}" dt="2024-12-15T18:47:17.392" v="1023"/>
          <ac:picMkLst>
            <pc:docMk/>
            <pc:sldMk cId="207161912" sldId="274"/>
            <ac:picMk id="8" creationId="{5903D796-DD26-62E1-80B4-36FA3A403141}"/>
          </ac:picMkLst>
        </pc:picChg>
        <pc:picChg chg="add del mod">
          <ac:chgData name="Justin Dougherty" userId="2ca7e7518e1f3c9a" providerId="LiveId" clId="{DCDF1B11-9569-414A-B02D-2F32EA66E669}" dt="2024-12-15T18:47:19.811" v="1025"/>
          <ac:picMkLst>
            <pc:docMk/>
            <pc:sldMk cId="207161912" sldId="274"/>
            <ac:picMk id="9" creationId="{2AA3F0BA-03D9-632B-DBCB-70E844602B91}"/>
          </ac:picMkLst>
        </pc:picChg>
        <pc:picChg chg="add del mod ord">
          <ac:chgData name="Justin Dougherty" userId="2ca7e7518e1f3c9a" providerId="LiveId" clId="{DCDF1B11-9569-414A-B02D-2F32EA66E669}" dt="2024-12-15T18:47:50.138" v="1026"/>
          <ac:picMkLst>
            <pc:docMk/>
            <pc:sldMk cId="207161912" sldId="274"/>
            <ac:picMk id="12" creationId="{9FC9A43F-EA86-2813-8721-DC6DCFC32206}"/>
          </ac:picMkLst>
        </pc:picChg>
        <pc:picChg chg="add del mod">
          <ac:chgData name="Justin Dougherty" userId="2ca7e7518e1f3c9a" providerId="LiveId" clId="{DCDF1B11-9569-414A-B02D-2F32EA66E669}" dt="2024-12-15T18:47:51.830" v="1028"/>
          <ac:picMkLst>
            <pc:docMk/>
            <pc:sldMk cId="207161912" sldId="274"/>
            <ac:picMk id="13" creationId="{FA5F755A-5716-BE4F-A6FF-318F25673EB1}"/>
          </ac:picMkLst>
        </pc:picChg>
        <pc:picChg chg="add del mod ord">
          <ac:chgData name="Justin Dougherty" userId="2ca7e7518e1f3c9a" providerId="LiveId" clId="{DCDF1B11-9569-414A-B02D-2F32EA66E669}" dt="2024-12-15T18:48:24.613" v="1029"/>
          <ac:picMkLst>
            <pc:docMk/>
            <pc:sldMk cId="207161912" sldId="274"/>
            <ac:picMk id="16" creationId="{3BE2EAD4-B0AB-7FA7-A8BE-18B733066AEA}"/>
          </ac:picMkLst>
        </pc:picChg>
        <pc:picChg chg="add mod">
          <ac:chgData name="Justin Dougherty" userId="2ca7e7518e1f3c9a" providerId="LiveId" clId="{DCDF1B11-9569-414A-B02D-2F32EA66E669}" dt="2024-12-15T18:48:24.613" v="1029"/>
          <ac:picMkLst>
            <pc:docMk/>
            <pc:sldMk cId="207161912" sldId="274"/>
            <ac:picMk id="17" creationId="{B9F8B945-8E2C-C4EA-F55D-9F3D13BB8672}"/>
          </ac:picMkLst>
        </pc:picChg>
      </pc:sldChg>
      <pc:sldChg chg="addSp modSp add mod modTransition">
        <pc:chgData name="Justin Dougherty" userId="2ca7e7518e1f3c9a" providerId="LiveId" clId="{DCDF1B11-9569-414A-B02D-2F32EA66E669}" dt="2024-12-15T18:57:49.633" v="1080"/>
        <pc:sldMkLst>
          <pc:docMk/>
          <pc:sldMk cId="3247154862" sldId="275"/>
        </pc:sldMkLst>
        <pc:spChg chg="mod">
          <ac:chgData name="Justin Dougherty" userId="2ca7e7518e1f3c9a" providerId="LiveId" clId="{DCDF1B11-9569-414A-B02D-2F32EA66E669}" dt="2024-12-15T18:12:51.595" v="923" actId="20577"/>
          <ac:spMkLst>
            <pc:docMk/>
            <pc:sldMk cId="3247154862" sldId="275"/>
            <ac:spMk id="230" creationId="{781EFD0A-EAA3-1E1F-4522-53EE6B00D984}"/>
          </ac:spMkLst>
        </pc:spChg>
        <pc:spChg chg="mod">
          <ac:chgData name="Justin Dougherty" userId="2ca7e7518e1f3c9a" providerId="LiveId" clId="{DCDF1B11-9569-414A-B02D-2F32EA66E669}" dt="2024-12-15T18:13:08.620" v="927" actId="20577"/>
          <ac:spMkLst>
            <pc:docMk/>
            <pc:sldMk cId="3247154862" sldId="275"/>
            <ac:spMk id="231" creationId="{B2F13719-350C-BF69-986D-98A3BE31B054}"/>
          </ac:spMkLst>
        </pc:spChg>
        <pc:picChg chg="add mod">
          <ac:chgData name="Justin Dougherty" userId="2ca7e7518e1f3c9a" providerId="LiveId" clId="{DCDF1B11-9569-414A-B02D-2F32EA66E669}" dt="2024-12-15T18:57:49.633" v="1080"/>
          <ac:picMkLst>
            <pc:docMk/>
            <pc:sldMk cId="3247154862" sldId="275"/>
            <ac:picMk id="4" creationId="{077475D4-3F89-DF5C-53E9-C7B1E3B05F19}"/>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my name is Justin Dougherty, and this is my presentation on the Green Pace Security Policy. Today, I’ll guide you through the policies, principles, and standards we’ve implemented to address security vulnerabilities and ensure a robust defense-in-depth strategy."</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044F3885-FF72-C71C-FC40-A21226534018}"/>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55375828-4E57-35CC-ACFF-8E2FF77BE6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82A6282E-0A2B-E766-57E9-B4AF5AB904F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07400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055EF6EE-2073-8A25-6F67-43658C15369E}"/>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9D41461D-45A7-C8DB-9385-6616866910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A8BDC0CE-5D15-B610-2826-B9A1FA98019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57823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7278860C-AA53-2525-64DF-5AC8E3037704}"/>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30C146E4-0142-1174-561D-D531BA16CB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906AECEF-0524-EE17-F5CB-3BE655F62E0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33560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graphic illustrates the continuous nature of </a:t>
            </a:r>
            <a:r>
              <a:rPr lang="en-US" dirty="0" err="1"/>
              <a:t>DevSecOps</a:t>
            </a:r>
            <a:r>
              <a:rPr lang="en-US" dirty="0"/>
              <a:t>. Security tools are integrated into every phase of the software lifecycle, maintaining the system's security posture as new features are developed."</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a:t>
            </a:r>
            <a:r>
              <a:rPr lang="en-US" dirty="0" err="1"/>
              <a:t>DevSecOps</a:t>
            </a:r>
            <a:r>
              <a:rPr lang="en-US" dirty="0"/>
              <a:t> pipeline embeds security into development and operations. Tools like static code analyzers detect vulnerabilities during development, while runtime security measures, like RASP, monitor applications post-deployment. This integrated approach ensures continuous compliance and proactive risk mitigation."</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"Addressing vulnerabilities now reduces future costs and risks. For instance, fixing SQL injection vulnerabilities early prevents potential data breaches. Delaying action increases the risk of exploitation and reputational damage. However, prioritization ensures resources are focused on the highest-impact issues."</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"While the policy is comprehensive, some gaps remain. For instance, it lacks detailed logging standards for cloud environments and specific mitigation steps for emerging threats like AI-generated exploits. Addressing these gaps requires integrating more dynamic risk assessments and enhancing user training to maintain compliance.</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"To prevent future issues, Green Pace should adopt standards like Zero Trust Architecture and secure software development practices. Continuous monitoring, privacy-focused standards like GDPR, and fostering cross-functional security collaboration are essential to ensuring long-term security resilience."</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a:extLst>
            <a:ext uri="{FF2B5EF4-FFF2-40B4-BE49-F238E27FC236}">
              <a16:creationId xmlns:a16="http://schemas.microsoft.com/office/drawing/2014/main" id="{65DBF907-7CF2-FEFF-CD2B-8F9A9DB373F3}"/>
            </a:ext>
          </a:extLst>
        </p:cNvPr>
        <p:cNvGrpSpPr/>
        <p:nvPr/>
      </p:nvGrpSpPr>
      <p:grpSpPr>
        <a:xfrm>
          <a:off x="0" y="0"/>
          <a:ext cx="0" cy="0"/>
          <a:chOff x="0" y="0"/>
          <a:chExt cx="0" cy="0"/>
        </a:xfrm>
      </p:grpSpPr>
      <p:sp>
        <p:nvSpPr>
          <p:cNvPr id="227" name="Google Shape;227;p13:notes">
            <a:extLst>
              <a:ext uri="{FF2B5EF4-FFF2-40B4-BE49-F238E27FC236}">
                <a16:creationId xmlns:a16="http://schemas.microsoft.com/office/drawing/2014/main" id="{55E444A8-CB7D-8D37-E2D8-0605E74773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a:extLst>
              <a:ext uri="{FF2B5EF4-FFF2-40B4-BE49-F238E27FC236}">
                <a16:creationId xmlns:a16="http://schemas.microsoft.com/office/drawing/2014/main" id="{227649B2-F593-9D52-8D71-F78ADA5D23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6617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Green Pace Security Policy was created to standardize the implicit best practices already used in development. This policy supports the defense-in-depth strategy by addressing vulnerabilities in coding and system architecture. It is essential to ensure compliance and prevent security breaches."</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threat matrix categorizes vulnerabilities by likelihood and priority. For example, SQL injection falls under 'Likely and High Priority' due to its commonality and potential impact. Automated tools are key to addressing these vulnerabilities effectively. As demonstrated in a previous project, input validation and case-insensitive checks effectively block SQL injection attempts."</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policy incorporates ten security principles, such as input validation and defense-in-depth, mapped to coding standards. For example, 'Validate Input Data' is aligned with SQL injection prevention, ensuring input is sanitized before query execution."</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"Our coding standards prioritize vulnerabilities based on severity and impact. For instance, SQL injection ranks highest due to its potential to expose sensitive data, while coding issues like unchecked exceptions are lower priority but still significant."</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1B89746E-8B27-B4FA-7C0B-086555DE159F}"/>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6275B791-B476-F344-FB4A-F6DE9ECECCD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"These ten standards address vulnerabilities from input validation to secure memory handling. They ensure Green Pace applications are developed with security embedded in every phase of the process."</a:t>
            </a:r>
            <a:endParaRPr dirty="0"/>
          </a:p>
        </p:txBody>
      </p:sp>
      <p:sp>
        <p:nvSpPr>
          <p:cNvPr id="172" name="Google Shape;172;p6:notes">
            <a:extLst>
              <a:ext uri="{FF2B5EF4-FFF2-40B4-BE49-F238E27FC236}">
                <a16:creationId xmlns:a16="http://schemas.microsoft.com/office/drawing/2014/main" id="{B3B67FBC-D119-8C8B-8C2C-871EE48C2F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22841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"Encryption protects data in three states. 'Encryption in flight' secures data during transmission, such as with HTTPS. 'At rest' encryption safeguards stored data using AES-256. Finally, 'in use' encryption, through secure enclaves, ensures runtime security for sensitive data."</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Triple-A framework ensures robust security through authentication, authorization, and accounting. Authentication verifies user identities with multi-factor methods. Authorization enforces access control, ensuring users only access approved resources. Accounting tracks user actions for audit and compliance."</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D25316B2-0856-9029-01C4-8959A2787BA5}"/>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C69E5F22-F2AB-5C1A-8DF4-651DD67925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F71C68AF-0381-DD9F-A2CE-0784F7946FC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are examples of unit tests applied to detect vulnerabilities. Each slide shows a test scenario, like identifying invalid SQL inputs, and its result. These tests demonstrate how vulnerabilities are caught during development, ensuring code integrity before deployment."</a:t>
            </a:r>
            <a:endParaRPr dirty="0"/>
          </a:p>
        </p:txBody>
      </p:sp>
    </p:spTree>
    <p:extLst>
      <p:ext uri="{BB962C8B-B14F-4D97-AF65-F5344CB8AC3E}">
        <p14:creationId xmlns:p14="http://schemas.microsoft.com/office/powerpoint/2010/main" val="33861412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7.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9.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7" Type="http://schemas.openxmlformats.org/officeDocument/2006/relationships/image" Target="../media/image4.png"/><Relationship Id="rId2" Type="http://schemas.microsoft.com/office/2007/relationships/media" Target="../media/media19.m4a"/><Relationship Id="rId1" Type="http://schemas.openxmlformats.org/officeDocument/2006/relationships/tags" Target="../tags/tag20.xml"/><Relationship Id="rId6" Type="http://schemas.openxmlformats.org/officeDocument/2006/relationships/image" Target="../media/image3.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3.m4a"/><Relationship Id="rId7" Type="http://schemas.openxmlformats.org/officeDocument/2006/relationships/image" Target="../media/image6.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Justin M. Dougherty</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8" name="Audio 7">
            <a:hlinkClick r:id="" action="ppaction://media"/>
            <a:extLst>
              <a:ext uri="{FF2B5EF4-FFF2-40B4-BE49-F238E27FC236}">
                <a16:creationId xmlns:a16="http://schemas.microsoft.com/office/drawing/2014/main" id="{24BD9942-CF22-9F0A-D7E1-33335863A90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740"/>
    </mc:Choice>
    <mc:Fallback>
      <p:transition spd="slow" advTm="19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2BEC504F-836F-D72C-3AAE-B9457C93427F}"/>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4B693C97-BD5F-B375-A855-6A984BCB5E1C}"/>
              </a:ext>
            </a:extLst>
          </p:cNvPr>
          <p:cNvSpPr txBox="1">
            <a:spLocks noGrp="1"/>
          </p:cNvSpPr>
          <p:nvPr>
            <p:ph type="title"/>
          </p:nvPr>
        </p:nvSpPr>
        <p:spPr>
          <a:xfrm>
            <a:off x="2273968" y="764373"/>
            <a:ext cx="9232232"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Test 2 - Is a legitimate query processed correctly?</a:t>
            </a:r>
            <a:endParaRPr dirty="0"/>
          </a:p>
        </p:txBody>
      </p:sp>
      <p:sp>
        <p:nvSpPr>
          <p:cNvPr id="196" name="Google Shape;196;g9504e29505_0_0">
            <a:extLst>
              <a:ext uri="{FF2B5EF4-FFF2-40B4-BE49-F238E27FC236}">
                <a16:creationId xmlns:a16="http://schemas.microsoft.com/office/drawing/2014/main" id="{606340BF-4D57-8727-3417-734A6B3864A2}"/>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a:t>
            </a:r>
            <a:r>
              <a:rPr lang="en-US" dirty="0" err="1"/>
              <a:t>Description:Verifies</a:t>
            </a:r>
            <a:r>
              <a:rPr lang="en-US" dirty="0"/>
              <a:t> that a valid query without malicious input is executed properly.</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Test Query:</a:t>
            </a:r>
          </a:p>
          <a:p>
            <a:pPr marL="0" lvl="0" indent="0" algn="l" rtl="0">
              <a:lnSpc>
                <a:spcPct val="90000"/>
              </a:lnSpc>
              <a:spcBef>
                <a:spcPts val="1000"/>
              </a:spcBef>
              <a:spcAft>
                <a:spcPts val="0"/>
              </a:spcAft>
              <a:buSzPts val="1800"/>
              <a:buNone/>
            </a:pPr>
            <a:r>
              <a:rPr lang="en-US" dirty="0">
                <a:latin typeface="Courier New" panose="02070309020205020404" pitchFamily="49" charset="0"/>
                <a:cs typeface="Courier New" panose="02070309020205020404" pitchFamily="49" charset="0"/>
              </a:rPr>
              <a:t>SELECT * FROM users WHERE username = 'admin’;</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Expected </a:t>
            </a:r>
            <a:r>
              <a:rPr lang="en-US" dirty="0" err="1"/>
              <a:t>Result:The</a:t>
            </a:r>
            <a:r>
              <a:rPr lang="en-US" dirty="0"/>
              <a:t> query should execute successfully and return valid results.</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Actual </a:t>
            </a:r>
            <a:r>
              <a:rPr lang="en-US" dirty="0" err="1"/>
              <a:t>Result:Console</a:t>
            </a:r>
            <a:r>
              <a:rPr lang="en-US" dirty="0"/>
              <a:t> displays: "Query executed successfully."</a:t>
            </a:r>
            <a:endParaRPr dirty="0"/>
          </a:p>
        </p:txBody>
      </p:sp>
      <p:pic>
        <p:nvPicPr>
          <p:cNvPr id="197" name="Google Shape;197;g9504e29505_0_0" descr="Green Pace logo">
            <a:extLst>
              <a:ext uri="{FF2B5EF4-FFF2-40B4-BE49-F238E27FC236}">
                <a16:creationId xmlns:a16="http://schemas.microsoft.com/office/drawing/2014/main" id="{76A34D4B-5675-A102-836D-35A236E0F1C1}"/>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9008F0C4-6CF6-AD68-7527-1FC1BFDB723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330938284"/>
      </p:ext>
    </p:extLst>
  </p:cSld>
  <p:clrMapOvr>
    <a:masterClrMapping/>
  </p:clrMapOvr>
  <mc:AlternateContent xmlns:mc="http://schemas.openxmlformats.org/markup-compatibility/2006">
    <mc:Choice xmlns:p14="http://schemas.microsoft.com/office/powerpoint/2010/main" Requires="p14">
      <p:transition spd="slow" p14:dur="2000" advTm="16008"/>
    </mc:Choice>
    <mc:Fallback>
      <p:transition spd="slow" advTm="16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811EE7D3-033E-16D8-807C-DE8494E4B175}"/>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7C6A9B6E-458C-7AE9-08FB-4B58BC8381A4}"/>
              </a:ext>
            </a:extLst>
          </p:cNvPr>
          <p:cNvSpPr txBox="1">
            <a:spLocks noGrp="1"/>
          </p:cNvSpPr>
          <p:nvPr>
            <p:ph type="title"/>
          </p:nvPr>
        </p:nvSpPr>
        <p:spPr>
          <a:xfrm>
            <a:off x="2273968" y="764373"/>
            <a:ext cx="9232232"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Test 3 - Does the system handle case-insensitive SQL injection patterns?</a:t>
            </a:r>
            <a:endParaRPr dirty="0"/>
          </a:p>
        </p:txBody>
      </p:sp>
      <p:sp>
        <p:nvSpPr>
          <p:cNvPr id="196" name="Google Shape;196;g9504e29505_0_0">
            <a:extLst>
              <a:ext uri="{FF2B5EF4-FFF2-40B4-BE49-F238E27FC236}">
                <a16:creationId xmlns:a16="http://schemas.microsoft.com/office/drawing/2014/main" id="{BB23E95E-D26B-B9F7-458E-5DD9D0DF406B}"/>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a:t>
            </a:r>
            <a:r>
              <a:rPr lang="en-US" dirty="0" err="1"/>
              <a:t>Description:Checks</a:t>
            </a:r>
            <a:r>
              <a:rPr lang="en-US" dirty="0"/>
              <a:t> if the system detects SQL injection attempts with variations in letter casing.</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Test Query:</a:t>
            </a:r>
          </a:p>
          <a:p>
            <a:pPr marL="0" lvl="0" indent="0" algn="l" rtl="0">
              <a:lnSpc>
                <a:spcPct val="90000"/>
              </a:lnSpc>
              <a:spcBef>
                <a:spcPts val="1000"/>
              </a:spcBef>
              <a:spcAft>
                <a:spcPts val="0"/>
              </a:spcAft>
              <a:buSzPts val="1800"/>
              <a:buNone/>
            </a:pPr>
            <a:r>
              <a:rPr lang="en-US" dirty="0">
                <a:latin typeface="Courier New" panose="02070309020205020404" pitchFamily="49" charset="0"/>
                <a:cs typeface="Courier New" panose="02070309020205020404" pitchFamily="49" charset="0"/>
              </a:rPr>
              <a:t>SELECT * FROM users WHERE username = 'admin' OR 'A'='A’;</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Expected </a:t>
            </a:r>
            <a:r>
              <a:rPr lang="en-US" dirty="0" err="1"/>
              <a:t>Result:The</a:t>
            </a:r>
            <a:r>
              <a:rPr lang="en-US" dirty="0"/>
              <a:t> query is flagged as a potential SQL injection and blocked.</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Actual </a:t>
            </a:r>
            <a:r>
              <a:rPr lang="en-US" dirty="0" err="1"/>
              <a:t>Result:Console</a:t>
            </a:r>
            <a:r>
              <a:rPr lang="en-US" dirty="0"/>
              <a:t> displays: "Potential SQL injection </a:t>
            </a:r>
            <a:r>
              <a:rPr lang="en-US" dirty="0" err="1"/>
              <a:t>detected."Query</a:t>
            </a:r>
            <a:r>
              <a:rPr lang="en-US" dirty="0"/>
              <a:t> is not executed.</a:t>
            </a:r>
            <a:endParaRPr dirty="0"/>
          </a:p>
        </p:txBody>
      </p:sp>
      <p:pic>
        <p:nvPicPr>
          <p:cNvPr id="197" name="Google Shape;197;g9504e29505_0_0" descr="Green Pace logo">
            <a:extLst>
              <a:ext uri="{FF2B5EF4-FFF2-40B4-BE49-F238E27FC236}">
                <a16:creationId xmlns:a16="http://schemas.microsoft.com/office/drawing/2014/main" id="{6949EF58-DEBF-B9DA-F39C-4EB58DD42A32}"/>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F86D83B9-F6D5-1398-7BE7-74D607CDFC2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964829627"/>
      </p:ext>
    </p:extLst>
  </p:cSld>
  <p:clrMapOvr>
    <a:masterClrMapping/>
  </p:clrMapOvr>
  <mc:AlternateContent xmlns:mc="http://schemas.openxmlformats.org/markup-compatibility/2006">
    <mc:Choice xmlns:p14="http://schemas.microsoft.com/office/powerpoint/2010/main" Requires="p14">
      <p:transition spd="slow" p14:dur="2000" advTm="15206"/>
    </mc:Choice>
    <mc:Fallback>
      <p:transition spd="slow" advTm="15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4EC056B5-CD7F-CF46-82BE-3A6862EACB9B}"/>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9C419463-E280-AB56-CA9D-C751058F8F18}"/>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Test 4 - Can the system identify complex injection patterns?</a:t>
            </a:r>
            <a:endParaRPr dirty="0"/>
          </a:p>
        </p:txBody>
      </p:sp>
      <p:sp>
        <p:nvSpPr>
          <p:cNvPr id="196" name="Google Shape;196;g9504e29505_0_0">
            <a:extLst>
              <a:ext uri="{FF2B5EF4-FFF2-40B4-BE49-F238E27FC236}">
                <a16:creationId xmlns:a16="http://schemas.microsoft.com/office/drawing/2014/main" id="{E6065232-D52A-9E98-1F3A-5814EEE23B7B}"/>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a:t>
            </a:r>
            <a:r>
              <a:rPr lang="en-US" dirty="0" err="1"/>
              <a:t>Description:Evaluates</a:t>
            </a:r>
            <a:r>
              <a:rPr lang="en-US" dirty="0"/>
              <a:t> the system's ability to block queries with nested or obfuscated SQL injection patterns.</a:t>
            </a:r>
          </a:p>
          <a:p>
            <a:pPr marL="0" lvl="0" indent="0" algn="l" rtl="0">
              <a:lnSpc>
                <a:spcPct val="90000"/>
              </a:lnSpc>
              <a:spcBef>
                <a:spcPts val="1000"/>
              </a:spcBef>
              <a:spcAft>
                <a:spcPts val="0"/>
              </a:spcAft>
              <a:buSzPts val="1800"/>
              <a:buNone/>
            </a:pPr>
            <a:r>
              <a:rPr lang="en-US" dirty="0"/>
              <a:t>Test Query:</a:t>
            </a:r>
          </a:p>
          <a:p>
            <a:pPr marL="0" lvl="0" indent="0" algn="l" rtl="0">
              <a:lnSpc>
                <a:spcPct val="90000"/>
              </a:lnSpc>
              <a:spcBef>
                <a:spcPts val="1000"/>
              </a:spcBef>
              <a:spcAft>
                <a:spcPts val="0"/>
              </a:spcAft>
              <a:buSzPts val="1800"/>
              <a:buNone/>
            </a:pPr>
            <a:r>
              <a:rPr lang="en-US" dirty="0">
                <a:latin typeface="Courier New" panose="02070309020205020404" pitchFamily="49" charset="0"/>
                <a:cs typeface="Courier New" panose="02070309020205020404" pitchFamily="49" charset="0"/>
              </a:rPr>
              <a:t>SELECT * FROM users WHERE username = 'admin' AND (1=1 OR 2=2);</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Expected </a:t>
            </a:r>
            <a:r>
              <a:rPr lang="en-US" dirty="0" err="1"/>
              <a:t>Result:The</a:t>
            </a:r>
            <a:r>
              <a:rPr lang="en-US" dirty="0"/>
              <a:t> query is flagged as a potential SQL injection and blocked.</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Actual </a:t>
            </a:r>
            <a:r>
              <a:rPr lang="en-US" dirty="0" err="1"/>
              <a:t>Result:Console</a:t>
            </a:r>
            <a:r>
              <a:rPr lang="en-US" dirty="0"/>
              <a:t> displays: "Potential SQL injection </a:t>
            </a:r>
            <a:r>
              <a:rPr lang="en-US" dirty="0" err="1"/>
              <a:t>detected."Query</a:t>
            </a:r>
            <a:r>
              <a:rPr lang="en-US" dirty="0"/>
              <a:t> is not executed.</a:t>
            </a:r>
            <a:endParaRPr dirty="0"/>
          </a:p>
        </p:txBody>
      </p:sp>
      <p:pic>
        <p:nvPicPr>
          <p:cNvPr id="197" name="Google Shape;197;g9504e29505_0_0" descr="Green Pace logo">
            <a:extLst>
              <a:ext uri="{FF2B5EF4-FFF2-40B4-BE49-F238E27FC236}">
                <a16:creationId xmlns:a16="http://schemas.microsoft.com/office/drawing/2014/main" id="{0AF5191E-D323-4486-8433-BB1590B34F61}"/>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4460593A-3191-4052-CB08-B529A39135C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537591115"/>
      </p:ext>
    </p:extLst>
  </p:cSld>
  <p:clrMapOvr>
    <a:masterClrMapping/>
  </p:clrMapOvr>
  <mc:AlternateContent xmlns:mc="http://schemas.openxmlformats.org/markup-compatibility/2006">
    <mc:Choice xmlns:p14="http://schemas.microsoft.com/office/powerpoint/2010/main" Requires="p14">
      <p:transition spd="slow" p14:dur="2000" advTm="15244"/>
    </mc:Choice>
    <mc:Fallback>
      <p:transition spd="slow" advTm="15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Test 5 - Does the system block non-SQL injection patterns?</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a:t>
            </a:r>
            <a:r>
              <a:rPr lang="en-US" dirty="0" err="1"/>
              <a:t>Description:Ensures</a:t>
            </a:r>
            <a:r>
              <a:rPr lang="en-US" dirty="0"/>
              <a:t> that legitimate but unconventional queries are not incorrectly flagged.</a:t>
            </a:r>
          </a:p>
          <a:p>
            <a:pPr marL="0" lvl="0" indent="0" algn="l" rtl="0">
              <a:lnSpc>
                <a:spcPct val="90000"/>
              </a:lnSpc>
              <a:spcBef>
                <a:spcPts val="1000"/>
              </a:spcBef>
              <a:spcAft>
                <a:spcPts val="0"/>
              </a:spcAft>
              <a:buSzPts val="1800"/>
              <a:buNone/>
            </a:pPr>
            <a:r>
              <a:rPr lang="en-US" dirty="0"/>
              <a:t>Test Query:</a:t>
            </a:r>
          </a:p>
          <a:p>
            <a:pPr marL="0" lvl="0" indent="0" algn="l" rtl="0">
              <a:lnSpc>
                <a:spcPct val="90000"/>
              </a:lnSpc>
              <a:spcBef>
                <a:spcPts val="1000"/>
              </a:spcBef>
              <a:spcAft>
                <a:spcPts val="0"/>
              </a:spcAft>
              <a:buSzPts val="1800"/>
              <a:buNone/>
            </a:pPr>
            <a:r>
              <a:rPr lang="en-US" dirty="0">
                <a:latin typeface="Courier New" panose="02070309020205020404" pitchFamily="49" charset="0"/>
                <a:cs typeface="Courier New" panose="02070309020205020404" pitchFamily="49" charset="0"/>
              </a:rPr>
              <a:t>SELECT * FROM users WHERE username = '</a:t>
            </a:r>
            <a:r>
              <a:rPr lang="en-US" dirty="0" err="1">
                <a:latin typeface="Courier New" panose="02070309020205020404" pitchFamily="49" charset="0"/>
                <a:cs typeface="Courier New" panose="02070309020205020404" pitchFamily="49" charset="0"/>
              </a:rPr>
              <a:t>test_user</a:t>
            </a:r>
            <a:r>
              <a:rPr lang="en-US" dirty="0">
                <a:latin typeface="Courier New" panose="02070309020205020404" pitchFamily="49" charset="0"/>
                <a:cs typeface="Courier New" panose="02070309020205020404" pitchFamily="49" charset="0"/>
              </a:rPr>
              <a:t>' AND password = 'p@ssword123’;</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Expected </a:t>
            </a:r>
            <a:r>
              <a:rPr lang="en-US" dirty="0" err="1"/>
              <a:t>Result:The</a:t>
            </a:r>
            <a:r>
              <a:rPr lang="en-US" dirty="0"/>
              <a:t> query executes successfully without being flagged.</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Actual </a:t>
            </a:r>
            <a:r>
              <a:rPr lang="en-US" dirty="0" err="1"/>
              <a:t>Result:Console</a:t>
            </a:r>
            <a:r>
              <a:rPr lang="en-US" dirty="0"/>
              <a:t> displays: "Query executed successfully."</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DDF50338-652C-1FC9-CADB-CC7C4FD7020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661"/>
    </mc:Choice>
    <mc:Fallback>
      <p:transition spd="slow" advTm="15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F73A7C62-96DC-3695-E24C-15061A0062DF}"/>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821"/>
    </mc:Choice>
    <mc:Fallback>
      <p:transition spd="slow" advTm="20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1871664"/>
            <a:ext cx="10820400" cy="4347022"/>
          </a:xfrm>
          <a:prstGeom prst="rect">
            <a:avLst/>
          </a:prstGeom>
          <a:noFill/>
          <a:ln>
            <a:noFill/>
          </a:ln>
        </p:spPr>
        <p:txBody>
          <a:bodyPr spcFirstLastPara="1" wrap="square" lIns="91425" tIns="45700" rIns="91425" bIns="45700" anchor="t" anchorCtr="0">
            <a:normAutofit/>
          </a:bodyPr>
          <a:lstStyle/>
          <a:p>
            <a:r>
              <a:rPr lang="en-US" sz="900" b="1" dirty="0"/>
              <a:t>Pipeline Stages and Tools</a:t>
            </a:r>
            <a:r>
              <a:rPr lang="en-US" sz="900" dirty="0"/>
              <a:t>:</a:t>
            </a:r>
          </a:p>
          <a:p>
            <a:pPr marL="114300" indent="0">
              <a:buNone/>
            </a:pPr>
            <a:r>
              <a:rPr lang="en-US" sz="900" b="1" dirty="0"/>
              <a:t>Plan</a:t>
            </a:r>
            <a:r>
              <a:rPr lang="en-US" sz="900" dirty="0"/>
              <a:t>:</a:t>
            </a:r>
          </a:p>
          <a:p>
            <a:pPr marL="457200" lvl="1" indent="0">
              <a:buNone/>
            </a:pPr>
            <a:r>
              <a:rPr lang="en-US" sz="900" i="1" dirty="0"/>
              <a:t>Tools</a:t>
            </a:r>
            <a:r>
              <a:rPr lang="en-US" sz="900" dirty="0"/>
              <a:t>: Threat modeling software like </a:t>
            </a:r>
            <a:r>
              <a:rPr lang="en-US" sz="900" b="1" dirty="0"/>
              <a:t>OWASP Threat Dragon</a:t>
            </a:r>
            <a:endParaRPr lang="en-US" sz="900" dirty="0"/>
          </a:p>
          <a:p>
            <a:pPr marL="457200" lvl="1" indent="0">
              <a:buNone/>
            </a:pPr>
            <a:r>
              <a:rPr lang="en-US" sz="900" i="1" dirty="0"/>
              <a:t>Purpose</a:t>
            </a:r>
            <a:r>
              <a:rPr lang="en-US" sz="900" dirty="0"/>
              <a:t>: Identify potential vulnerabilities early in the design phase.</a:t>
            </a:r>
          </a:p>
          <a:p>
            <a:pPr marL="114300" indent="0">
              <a:buNone/>
            </a:pPr>
            <a:r>
              <a:rPr lang="en-US" sz="900" b="1" dirty="0"/>
              <a:t>Build</a:t>
            </a:r>
            <a:r>
              <a:rPr lang="en-US" sz="900" dirty="0"/>
              <a:t>:</a:t>
            </a:r>
          </a:p>
          <a:p>
            <a:pPr marL="457200" lvl="1" indent="0">
              <a:buNone/>
            </a:pPr>
            <a:r>
              <a:rPr lang="en-US" sz="900" i="1" dirty="0"/>
              <a:t>Tools</a:t>
            </a:r>
            <a:r>
              <a:rPr lang="en-US" sz="900" dirty="0"/>
              <a:t>: IDE plugins like </a:t>
            </a:r>
            <a:r>
              <a:rPr lang="en-US" sz="900" b="1" dirty="0" err="1"/>
              <a:t>SonarLint</a:t>
            </a:r>
            <a:r>
              <a:rPr lang="en-US" sz="900" dirty="0"/>
              <a:t> or </a:t>
            </a:r>
            <a:r>
              <a:rPr lang="en-US" sz="900" b="1" dirty="0" err="1"/>
              <a:t>Checkmarx</a:t>
            </a:r>
            <a:endParaRPr lang="en-US" sz="900" dirty="0"/>
          </a:p>
          <a:p>
            <a:pPr marL="457200" lvl="1" indent="0">
              <a:buNone/>
            </a:pPr>
            <a:r>
              <a:rPr lang="en-US" sz="900" i="1" dirty="0"/>
              <a:t>Purpose</a:t>
            </a:r>
            <a:r>
              <a:rPr lang="en-US" sz="900" dirty="0"/>
              <a:t>: Ensure code is free of basic vulnerabilities during development.</a:t>
            </a:r>
          </a:p>
          <a:p>
            <a:pPr marL="114300" indent="0">
              <a:buNone/>
            </a:pPr>
            <a:r>
              <a:rPr lang="en-US" sz="900" b="1" dirty="0"/>
              <a:t>Verify</a:t>
            </a:r>
            <a:r>
              <a:rPr lang="en-US" sz="900" dirty="0"/>
              <a:t>:</a:t>
            </a:r>
          </a:p>
          <a:p>
            <a:pPr marL="457200" lvl="1" indent="0">
              <a:buNone/>
            </a:pPr>
            <a:r>
              <a:rPr lang="en-US" sz="900" i="1" dirty="0"/>
              <a:t>Tools</a:t>
            </a:r>
            <a:r>
              <a:rPr lang="en-US" sz="900" dirty="0"/>
              <a:t>: </a:t>
            </a:r>
            <a:r>
              <a:rPr lang="en-US" sz="900" b="1" dirty="0"/>
              <a:t>SonarQube</a:t>
            </a:r>
            <a:r>
              <a:rPr lang="en-US" sz="900" dirty="0"/>
              <a:t>, </a:t>
            </a:r>
            <a:r>
              <a:rPr lang="en-US" sz="900" b="1" dirty="0"/>
              <a:t>Fortify</a:t>
            </a:r>
            <a:r>
              <a:rPr lang="en-US" sz="900" dirty="0"/>
              <a:t>, </a:t>
            </a:r>
            <a:r>
              <a:rPr lang="en-US" sz="900" b="1" dirty="0"/>
              <a:t>OWASP ZAP</a:t>
            </a:r>
            <a:endParaRPr lang="en-US" sz="900" dirty="0"/>
          </a:p>
          <a:p>
            <a:pPr marL="457200" lvl="1" indent="0">
              <a:buNone/>
            </a:pPr>
            <a:r>
              <a:rPr lang="en-US" sz="900" i="1" dirty="0"/>
              <a:t>Purpose</a:t>
            </a:r>
            <a:r>
              <a:rPr lang="en-US" sz="900" dirty="0"/>
              <a:t>: Conduct static and dynamic code analysis to catch security flaws before deployment.</a:t>
            </a:r>
          </a:p>
          <a:p>
            <a:pPr marL="114300" indent="0">
              <a:buNone/>
            </a:pPr>
            <a:r>
              <a:rPr lang="en-US" sz="900" b="1" dirty="0"/>
              <a:t>Release</a:t>
            </a:r>
            <a:r>
              <a:rPr lang="en-US" sz="900" dirty="0"/>
              <a:t>:</a:t>
            </a:r>
          </a:p>
          <a:p>
            <a:pPr marL="457200" lvl="1" indent="0">
              <a:buNone/>
            </a:pPr>
            <a:r>
              <a:rPr lang="en-US" sz="900" i="1" dirty="0"/>
              <a:t>Tools</a:t>
            </a:r>
            <a:r>
              <a:rPr lang="en-US" sz="900" dirty="0"/>
              <a:t>: </a:t>
            </a:r>
            <a:r>
              <a:rPr lang="en-US" sz="900" b="1" dirty="0" err="1"/>
              <a:t>HashiCorp</a:t>
            </a:r>
            <a:r>
              <a:rPr lang="en-US" sz="900" b="1" dirty="0"/>
              <a:t> Vault</a:t>
            </a:r>
            <a:r>
              <a:rPr lang="en-US" sz="900" dirty="0"/>
              <a:t>, </a:t>
            </a:r>
            <a:r>
              <a:rPr lang="en-US" sz="900" b="1" dirty="0"/>
              <a:t>Docker Content Trust</a:t>
            </a:r>
            <a:endParaRPr lang="en-US" sz="900" dirty="0"/>
          </a:p>
          <a:p>
            <a:pPr marL="457200" lvl="1" indent="0">
              <a:buNone/>
            </a:pPr>
            <a:r>
              <a:rPr lang="en-US" sz="900" i="1" dirty="0"/>
              <a:t>Purpose</a:t>
            </a:r>
            <a:r>
              <a:rPr lang="en-US" sz="900" dirty="0"/>
              <a:t>: Secure the deployment pipeline with secrets management and verified container images.</a:t>
            </a:r>
          </a:p>
          <a:p>
            <a:pPr marL="114300" indent="0">
              <a:buNone/>
            </a:pPr>
            <a:r>
              <a:rPr lang="en-US" sz="900" b="1" dirty="0"/>
              <a:t>Monitor</a:t>
            </a:r>
            <a:r>
              <a:rPr lang="en-US" sz="900" dirty="0"/>
              <a:t>:</a:t>
            </a:r>
          </a:p>
          <a:p>
            <a:pPr marL="457200" lvl="1" indent="0">
              <a:buNone/>
            </a:pPr>
            <a:r>
              <a:rPr lang="en-US" sz="900" i="1" dirty="0"/>
              <a:t>Tools</a:t>
            </a:r>
            <a:r>
              <a:rPr lang="en-US" sz="900" dirty="0"/>
              <a:t>: </a:t>
            </a:r>
            <a:r>
              <a:rPr lang="en-US" sz="900" b="1" dirty="0"/>
              <a:t>ELK Stack (Elasticsearch, Logstash, Kibana)</a:t>
            </a:r>
            <a:r>
              <a:rPr lang="en-US" sz="900" dirty="0"/>
              <a:t>, </a:t>
            </a:r>
            <a:r>
              <a:rPr lang="en-US" sz="900" b="1" dirty="0"/>
              <a:t>Splunk</a:t>
            </a:r>
            <a:r>
              <a:rPr lang="en-US" sz="900" dirty="0"/>
              <a:t>, </a:t>
            </a:r>
            <a:r>
              <a:rPr lang="en-US" sz="900" b="1" dirty="0"/>
              <a:t>RASP</a:t>
            </a:r>
            <a:endParaRPr lang="en-US" sz="900" dirty="0"/>
          </a:p>
          <a:p>
            <a:pPr marL="457200" lvl="1" indent="0">
              <a:buNone/>
            </a:pPr>
            <a:r>
              <a:rPr lang="en-US" sz="900" i="1" dirty="0"/>
              <a:t>Purpose</a:t>
            </a:r>
            <a:r>
              <a:rPr lang="en-US" sz="900" dirty="0"/>
              <a:t>: Continuously monitor the application for anomalies and potential attacks in production.</a:t>
            </a:r>
          </a:p>
          <a:p>
            <a:pPr marL="114300" indent="0">
              <a:buNone/>
            </a:pPr>
            <a:r>
              <a:rPr lang="en-US" sz="900" b="1" dirty="0"/>
              <a:t>Respond</a:t>
            </a:r>
            <a:r>
              <a:rPr lang="en-US" sz="900" dirty="0"/>
              <a:t>:</a:t>
            </a:r>
          </a:p>
          <a:p>
            <a:pPr marL="457200" lvl="1" indent="0">
              <a:buNone/>
            </a:pPr>
            <a:r>
              <a:rPr lang="en-US" sz="900" i="1" dirty="0"/>
              <a:t>Tools</a:t>
            </a:r>
            <a:r>
              <a:rPr lang="en-US" sz="900" dirty="0"/>
              <a:t>: </a:t>
            </a:r>
            <a:r>
              <a:rPr lang="en-US" sz="900" b="1" dirty="0"/>
              <a:t>SOAR (Security Orchestration, Automation, and Response)</a:t>
            </a:r>
            <a:r>
              <a:rPr lang="en-US" sz="900" dirty="0"/>
              <a:t> platforms like </a:t>
            </a:r>
            <a:r>
              <a:rPr lang="en-US" sz="900" b="1" dirty="0"/>
              <a:t>Cortex XSOAR</a:t>
            </a:r>
            <a:endParaRPr lang="en-US" sz="900" dirty="0"/>
          </a:p>
          <a:p>
            <a:pPr marL="457200" lvl="1" indent="0">
              <a:buNone/>
            </a:pPr>
            <a:r>
              <a:rPr lang="en-US" sz="900" i="1" dirty="0"/>
              <a:t>Purpose</a:t>
            </a:r>
            <a:r>
              <a:rPr lang="en-US" sz="900" dirty="0"/>
              <a:t>: Automate threat detection and response, reducing time to resolution.</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8275E5BC-3D4C-2F52-50B7-452A3522989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213"/>
    </mc:Choice>
    <mc:Fallback>
      <p:transition spd="slow" advTm="24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0117597-D504-3C54-5AC8-FF1793C41E7C}"/>
              </a:ext>
            </a:extLst>
          </p:cNvPr>
          <p:cNvSpPr>
            <a:spLocks noChangeArrowheads="1"/>
          </p:cNvSpPr>
          <p:nvPr/>
        </p:nvSpPr>
        <p:spPr bwMode="auto">
          <a:xfrm>
            <a:off x="142875" y="1824775"/>
            <a:ext cx="5270995"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chemeClr val="bg1"/>
                </a:solidFill>
                <a:effectLst/>
                <a:latin typeface="Arial" panose="020B0604020202020204" pitchFamily="34" charset="0"/>
              </a:rPr>
              <a:t>Problems Identified</a:t>
            </a:r>
            <a:r>
              <a:rPr kumimoji="0" lang="en-US" altLang="en-US" sz="800" b="0" i="0" u="none" strike="noStrike" cap="none" normalizeH="0" baseline="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800" b="1" i="0" u="none" strike="noStrike" cap="none" normalizeH="0" baseline="0">
                <a:ln>
                  <a:noFill/>
                </a:ln>
                <a:solidFill>
                  <a:schemeClr val="bg1"/>
                </a:solidFill>
                <a:effectLst/>
                <a:latin typeface="Arial" panose="020B0604020202020204" pitchFamily="34" charset="0"/>
              </a:rPr>
              <a:t>Lack of Real-Time Threat Mitigation</a:t>
            </a:r>
            <a:r>
              <a:rPr kumimoji="0" lang="en-US" altLang="en-US" sz="800" b="0" i="0" u="none" strike="noStrike" cap="none" normalizeH="0" baseline="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a:ln>
                  <a:noFill/>
                </a:ln>
                <a:solidFill>
                  <a:schemeClr val="bg1"/>
                </a:solidFill>
                <a:effectLst/>
                <a:latin typeface="Arial" panose="020B0604020202020204" pitchFamily="34" charset="0"/>
              </a:rPr>
              <a:t>Current policies focus on preventive measures but lack dynamic mitigation for runtime vulnerabilities.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a:ln>
                  <a:noFill/>
                </a:ln>
                <a:solidFill>
                  <a:schemeClr val="bg1"/>
                </a:solidFill>
                <a:effectLst/>
                <a:latin typeface="Arial" panose="020B0604020202020204" pitchFamily="34" charset="0"/>
              </a:rPr>
              <a:t>Example: SQL injection or privilege escalation might not be detected until exploited.</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800" b="1" i="0" u="none" strike="noStrike" cap="none" normalizeH="0" baseline="0">
                <a:ln>
                  <a:noFill/>
                </a:ln>
                <a:solidFill>
                  <a:schemeClr val="bg1"/>
                </a:solidFill>
                <a:effectLst/>
                <a:latin typeface="Arial" panose="020B0604020202020204" pitchFamily="34" charset="0"/>
              </a:rPr>
              <a:t>Limited Automation Scope</a:t>
            </a:r>
            <a:r>
              <a:rPr kumimoji="0" lang="en-US" altLang="en-US" sz="800" b="0" i="0" u="none" strike="noStrike" cap="none" normalizeH="0" baseline="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a:ln>
                  <a:noFill/>
                </a:ln>
                <a:solidFill>
                  <a:schemeClr val="bg1"/>
                </a:solidFill>
                <a:effectLst/>
                <a:latin typeface="Arial" panose="020B0604020202020204" pitchFamily="34" charset="0"/>
              </a:rPr>
              <a:t>Inadequate integration of automation tools across all stages of the DevSecOps pipeline.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a:ln>
                  <a:noFill/>
                </a:ln>
                <a:solidFill>
                  <a:schemeClr val="bg1"/>
                </a:solidFill>
                <a:effectLst/>
                <a:latin typeface="Arial" panose="020B0604020202020204" pitchFamily="34" charset="0"/>
              </a:rPr>
              <a:t>Manual processes can lead to human error and delays.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800" b="1" i="0" u="none" strike="noStrike" cap="none" normalizeH="0" baseline="0">
                <a:ln>
                  <a:noFill/>
                </a:ln>
                <a:solidFill>
                  <a:schemeClr val="bg1"/>
                </a:solidFill>
                <a:effectLst/>
                <a:latin typeface="Arial" panose="020B0604020202020204" pitchFamily="34" charset="0"/>
              </a:rPr>
              <a:t>Inconsistent Policy Adoption</a:t>
            </a:r>
            <a:r>
              <a:rPr kumimoji="0" lang="en-US" altLang="en-US" sz="800" b="0" i="0" u="none" strike="noStrike" cap="none" normalizeH="0" baseline="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a:ln>
                  <a:noFill/>
                </a:ln>
                <a:solidFill>
                  <a:schemeClr val="bg1"/>
                </a:solidFill>
                <a:effectLst/>
                <a:latin typeface="Arial" panose="020B0604020202020204" pitchFamily="34" charset="0"/>
              </a:rPr>
              <a:t>Variability in adherence to security standards due to insufficient training or oversight.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a:ln>
                <a:noFill/>
              </a:ln>
              <a:solidFill>
                <a:schemeClr val="bg1"/>
              </a:solidFill>
              <a:effectLst/>
              <a:latin typeface="Arial" panose="020B0604020202020204" pitchFamily="34" charset="0"/>
            </a:endParaRPr>
          </a:p>
        </p:txBody>
      </p:sp>
      <p:sp>
        <p:nvSpPr>
          <p:cNvPr id="4" name="Rectangle 3">
            <a:extLst>
              <a:ext uri="{FF2B5EF4-FFF2-40B4-BE49-F238E27FC236}">
                <a16:creationId xmlns:a16="http://schemas.microsoft.com/office/drawing/2014/main" id="{4E7D0481-DFFB-2824-74A5-3E83C48FA48A}"/>
              </a:ext>
            </a:extLst>
          </p:cNvPr>
          <p:cNvSpPr>
            <a:spLocks noChangeArrowheads="1"/>
          </p:cNvSpPr>
          <p:nvPr/>
        </p:nvSpPr>
        <p:spPr bwMode="auto">
          <a:xfrm>
            <a:off x="142875" y="3440483"/>
            <a:ext cx="7199894"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chemeClr val="bg1"/>
                </a:solidFill>
                <a:effectLst/>
                <a:latin typeface="Arial" panose="020B0604020202020204" pitchFamily="34" charset="0"/>
              </a:rPr>
              <a:t>Solutions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800" b="1" i="0" u="none" strike="noStrike" cap="none" normalizeH="0" baseline="0" dirty="0">
                <a:ln>
                  <a:noFill/>
                </a:ln>
                <a:solidFill>
                  <a:schemeClr val="bg1"/>
                </a:solidFill>
                <a:effectLst/>
                <a:latin typeface="Arial" panose="020B0604020202020204" pitchFamily="34" charset="0"/>
              </a:rPr>
              <a:t>Real-Time Monitoring and Response Tools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Integrate Runtime Application Self-Protection (RASP) and User Entity Behavior Analytics (UEBA) to detect and block anomalies during runtime (Smith, 2022).</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800" b="1" i="0" u="none" strike="noStrike" cap="none" normalizeH="0" baseline="0" dirty="0">
                <a:ln>
                  <a:noFill/>
                </a:ln>
                <a:solidFill>
                  <a:schemeClr val="bg1"/>
                </a:solidFill>
                <a:effectLst/>
                <a:latin typeface="Arial" panose="020B0604020202020204" pitchFamily="34" charset="0"/>
              </a:rPr>
              <a:t>Comprehensive Automation Framework</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Expand automation across the pipeline using tools like OWASP ZAP for dynamic analysis and </a:t>
            </a:r>
            <a:r>
              <a:rPr kumimoji="0" lang="en-US" altLang="en-US" sz="800" b="0" i="0" u="none" strike="noStrike" cap="none" normalizeH="0" baseline="0" dirty="0" err="1">
                <a:ln>
                  <a:noFill/>
                </a:ln>
                <a:solidFill>
                  <a:schemeClr val="bg1"/>
                </a:solidFill>
                <a:effectLst/>
                <a:latin typeface="Arial" panose="020B0604020202020204" pitchFamily="34" charset="0"/>
              </a:rPr>
              <a:t>HashiCorp</a:t>
            </a:r>
            <a:r>
              <a:rPr kumimoji="0" lang="en-US" altLang="en-US" sz="800" b="0" i="0" u="none" strike="noStrike" cap="none" normalizeH="0" baseline="0" dirty="0">
                <a:ln>
                  <a:noFill/>
                </a:ln>
                <a:solidFill>
                  <a:schemeClr val="bg1"/>
                </a:solidFill>
                <a:effectLst/>
                <a:latin typeface="Arial" panose="020B0604020202020204" pitchFamily="34" charset="0"/>
              </a:rPr>
              <a:t> Vault for secret management.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This ensures consistent application of security checks.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800" b="1" i="0" u="none" strike="noStrike" cap="none" normalizeH="0" baseline="0" dirty="0">
                <a:ln>
                  <a:noFill/>
                </a:ln>
                <a:solidFill>
                  <a:schemeClr val="bg1"/>
                </a:solidFill>
                <a:effectLst/>
                <a:latin typeface="Arial" panose="020B0604020202020204" pitchFamily="34" charset="0"/>
              </a:rPr>
              <a:t>Regular Training and Audits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Conduct quarterly training sessions and audits to ensure compliance with security policies and best practices (Jones, 2021).</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Arial" panose="020B0604020202020204" pitchFamily="34" charset="0"/>
            </a:endParaRPr>
          </a:p>
        </p:txBody>
      </p:sp>
      <p:sp>
        <p:nvSpPr>
          <p:cNvPr id="6" name="Rectangle 5">
            <a:extLst>
              <a:ext uri="{FF2B5EF4-FFF2-40B4-BE49-F238E27FC236}">
                <a16:creationId xmlns:a16="http://schemas.microsoft.com/office/drawing/2014/main" id="{6A4C7469-8EEE-7538-FA29-A6F4D025B754}"/>
              </a:ext>
            </a:extLst>
          </p:cNvPr>
          <p:cNvSpPr>
            <a:spLocks noChangeArrowheads="1"/>
          </p:cNvSpPr>
          <p:nvPr/>
        </p:nvSpPr>
        <p:spPr bwMode="auto">
          <a:xfrm>
            <a:off x="142875" y="5181841"/>
            <a:ext cx="5142755" cy="1115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chemeClr val="bg1"/>
                </a:solidFill>
                <a:effectLst/>
                <a:latin typeface="Arial" panose="020B0604020202020204" pitchFamily="34" charset="0"/>
              </a:rPr>
              <a:t>Risks and Benefits of Acting Now</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800" b="1" i="0" u="none" strike="noStrike" cap="none" normalizeH="0" baseline="0" dirty="0">
                <a:ln>
                  <a:noFill/>
                </a:ln>
                <a:solidFill>
                  <a:schemeClr val="bg1"/>
                </a:solidFill>
                <a:effectLst/>
                <a:latin typeface="Arial" panose="020B0604020202020204" pitchFamily="34" charset="0"/>
              </a:rPr>
              <a:t>Benefits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Early adoption of advanced tools and practices ensures fewer breaches and compliance issues.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Real-time threat detection reduces remediation costs and enhances trust.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800" b="1" i="0" u="none" strike="noStrike" cap="none" normalizeH="0" baseline="0" dirty="0">
                <a:ln>
                  <a:noFill/>
                </a:ln>
                <a:solidFill>
                  <a:schemeClr val="bg1"/>
                </a:solidFill>
                <a:effectLst/>
                <a:latin typeface="Arial" panose="020B0604020202020204" pitchFamily="34" charset="0"/>
              </a:rPr>
              <a:t>Risks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Initial costs of implementing advanced tools and training might strain budgets.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Over-reliance on automation could overlook unique, context-specific vulnerabilities (Brown, 2020).</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Arial" panose="020B0604020202020204" pitchFamily="34" charset="0"/>
            </a:endParaRPr>
          </a:p>
        </p:txBody>
      </p:sp>
      <p:sp>
        <p:nvSpPr>
          <p:cNvPr id="8" name="Rectangle 7">
            <a:extLst>
              <a:ext uri="{FF2B5EF4-FFF2-40B4-BE49-F238E27FC236}">
                <a16:creationId xmlns:a16="http://schemas.microsoft.com/office/drawing/2014/main" id="{CC57D06E-B81B-CCEE-8FA6-39DFFBB58958}"/>
              </a:ext>
            </a:extLst>
          </p:cNvPr>
          <p:cNvSpPr>
            <a:spLocks noChangeArrowheads="1"/>
          </p:cNvSpPr>
          <p:nvPr/>
        </p:nvSpPr>
        <p:spPr bwMode="auto">
          <a:xfrm>
            <a:off x="7449927" y="2141337"/>
            <a:ext cx="3978700"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chemeClr val="bg1"/>
                </a:solidFill>
                <a:effectLst/>
                <a:latin typeface="Arial" panose="020B0604020202020204" pitchFamily="34" charset="0"/>
              </a:rPr>
              <a:t>Risks of Waiting</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800" b="1" i="0" u="none" strike="noStrike" cap="none" normalizeH="0" baseline="0" dirty="0">
                <a:ln>
                  <a:noFill/>
                </a:ln>
                <a:solidFill>
                  <a:schemeClr val="bg1"/>
                </a:solidFill>
                <a:effectLst/>
                <a:latin typeface="Arial" panose="020B0604020202020204" pitchFamily="34" charset="0"/>
              </a:rPr>
              <a:t>Increased Vulnerability</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Delayed implementation increases the risk of successful cyberattacks.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Example: A missed critical patch could expose sensitive customer data.</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800" b="1" i="0" u="none" strike="noStrike" cap="none" normalizeH="0" baseline="0" dirty="0">
                <a:ln>
                  <a:noFill/>
                </a:ln>
                <a:solidFill>
                  <a:schemeClr val="bg1"/>
                </a:solidFill>
                <a:effectLst/>
                <a:latin typeface="Arial" panose="020B0604020202020204" pitchFamily="34" charset="0"/>
              </a:rPr>
              <a:t>Higher Mitigation Costs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Post-breach costs, including reputation damage and regulatory fines, can be exponentially higher.</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800" b="1" i="0" u="none" strike="noStrike" cap="none" normalizeH="0" baseline="0" dirty="0">
                <a:ln>
                  <a:noFill/>
                </a:ln>
                <a:solidFill>
                  <a:schemeClr val="bg1"/>
                </a:solidFill>
                <a:effectLst/>
                <a:latin typeface="Arial" panose="020B0604020202020204" pitchFamily="34" charset="0"/>
              </a:rPr>
              <a:t>Loss of Stakeholder Trust</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Stakeholders may lose confidence in the organization’s ability to manage risks effectively.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Arial" panose="020B0604020202020204" pitchFamily="34" charset="0"/>
            </a:endParaRPr>
          </a:p>
        </p:txBody>
      </p:sp>
      <p:sp>
        <p:nvSpPr>
          <p:cNvPr id="9" name="Rectangle 8">
            <a:extLst>
              <a:ext uri="{FF2B5EF4-FFF2-40B4-BE49-F238E27FC236}">
                <a16:creationId xmlns:a16="http://schemas.microsoft.com/office/drawing/2014/main" id="{BA4C6A06-D9E4-A228-EE7A-3DA0D4965107}"/>
              </a:ext>
            </a:extLst>
          </p:cNvPr>
          <p:cNvSpPr>
            <a:spLocks noChangeArrowheads="1"/>
          </p:cNvSpPr>
          <p:nvPr/>
        </p:nvSpPr>
        <p:spPr bwMode="auto">
          <a:xfrm>
            <a:off x="7158038" y="2947914"/>
            <a:ext cx="184731" cy="138499"/>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sz="300">
              <a:solidFill>
                <a:schemeClr val="bg1"/>
              </a:solidFill>
            </a:endParaRPr>
          </a:p>
        </p:txBody>
      </p:sp>
      <p:sp>
        <p:nvSpPr>
          <p:cNvPr id="10" name="Rectangle 9">
            <a:extLst>
              <a:ext uri="{FF2B5EF4-FFF2-40B4-BE49-F238E27FC236}">
                <a16:creationId xmlns:a16="http://schemas.microsoft.com/office/drawing/2014/main" id="{38A5A3ED-9469-829A-6403-B1883B0B1690}"/>
              </a:ext>
            </a:extLst>
          </p:cNvPr>
          <p:cNvSpPr>
            <a:spLocks noChangeArrowheads="1"/>
          </p:cNvSpPr>
          <p:nvPr/>
        </p:nvSpPr>
        <p:spPr bwMode="auto">
          <a:xfrm>
            <a:off x="7250403" y="4647077"/>
            <a:ext cx="3420708"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dirty="0">
                <a:ln>
                  <a:noFill/>
                </a:ln>
                <a:solidFill>
                  <a:schemeClr val="bg1"/>
                </a:solidFill>
                <a:effectLst/>
                <a:latin typeface="Arial" panose="020B0604020202020204" pitchFamily="34" charset="0"/>
              </a:rPr>
              <a:t>Strategic Gaps and Recommendations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800" b="1" i="0" u="none" strike="noStrike" cap="none" normalizeH="0" baseline="0" dirty="0">
                <a:ln>
                  <a:noFill/>
                </a:ln>
                <a:solidFill>
                  <a:schemeClr val="bg1"/>
                </a:solidFill>
                <a:effectLst/>
                <a:latin typeface="Arial" panose="020B0604020202020204" pitchFamily="34" charset="0"/>
              </a:rPr>
              <a:t>Current Gaps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Lack of focus on runtime security.</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800" b="0" i="0" u="none" strike="noStrike" cap="none" normalizeH="0" baseline="0" dirty="0">
                <a:ln>
                  <a:noFill/>
                </a:ln>
                <a:solidFill>
                  <a:schemeClr val="bg1"/>
                </a:solidFill>
                <a:effectLst/>
                <a:latin typeface="Arial" panose="020B0604020202020204" pitchFamily="34" charset="0"/>
              </a:rPr>
              <a:t>Limited scalability of existing automation frameworks.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800" b="1" i="0" u="none" strike="noStrike" cap="none" normalizeH="0" baseline="0" dirty="0">
                <a:ln>
                  <a:noFill/>
                </a:ln>
                <a:solidFill>
                  <a:schemeClr val="bg1"/>
                </a:solidFill>
                <a:effectLst/>
                <a:latin typeface="Arial" panose="020B0604020202020204" pitchFamily="34" charset="0"/>
              </a:rPr>
              <a:t>Recommended Steps</a:t>
            </a:r>
            <a:r>
              <a:rPr kumimoji="0" lang="en-US" altLang="en-US" sz="800" b="0" i="0" u="none" strike="noStrike" cap="none" normalizeH="0" baseline="0" dirty="0">
                <a:ln>
                  <a:noFill/>
                </a:ln>
                <a:solidFill>
                  <a:schemeClr val="bg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800" b="0" i="0" u="none" strike="noStrike" cap="none" normalizeH="0" baseline="0" dirty="0">
                <a:ln>
                  <a:noFill/>
                </a:ln>
                <a:solidFill>
                  <a:schemeClr val="bg1"/>
                </a:solidFill>
                <a:effectLst/>
                <a:latin typeface="Arial" panose="020B0604020202020204" pitchFamily="34" charset="0"/>
              </a:rPr>
              <a:t>Deploy adaptive security tools to handle evolving threats.</a:t>
            </a: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800" b="0" i="0" u="none" strike="noStrike" cap="none" normalizeH="0" baseline="0" dirty="0">
                <a:ln>
                  <a:noFill/>
                </a:ln>
                <a:solidFill>
                  <a:schemeClr val="bg1"/>
                </a:solidFill>
                <a:effectLst/>
                <a:latin typeface="Arial" panose="020B0604020202020204" pitchFamily="34" charset="0"/>
              </a:rPr>
              <a:t>Establish a central monitoring dashboard to unify threat detection.</a:t>
            </a:r>
          </a:p>
          <a:p>
            <a:pPr marL="457200" marR="0" lvl="1"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800" b="0" i="0" u="none" strike="noStrike" cap="none" normalizeH="0" baseline="0" dirty="0">
                <a:ln>
                  <a:noFill/>
                </a:ln>
                <a:solidFill>
                  <a:schemeClr val="bg1"/>
                </a:solidFill>
                <a:effectLst/>
                <a:latin typeface="Arial" panose="020B0604020202020204" pitchFamily="34" charset="0"/>
              </a:rPr>
              <a:t>Allocate budget for research into emerging threats and advanced security solutions.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bg1"/>
              </a:solidFill>
              <a:effectLst/>
              <a:latin typeface="Arial" panose="020B0604020202020204" pitchFamily="34" charset="0"/>
            </a:endParaRPr>
          </a:p>
        </p:txBody>
      </p:sp>
      <p:pic>
        <p:nvPicPr>
          <p:cNvPr id="35" name="Audio 34">
            <a:hlinkClick r:id="" action="ppaction://media"/>
            <a:extLst>
              <a:ext uri="{FF2B5EF4-FFF2-40B4-BE49-F238E27FC236}">
                <a16:creationId xmlns:a16="http://schemas.microsoft.com/office/drawing/2014/main" id="{92B5A3C6-2D5A-C80F-0853-B450A0F0EF4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890"/>
    </mc:Choice>
    <mc:Fallback>
      <p:transition spd="slow" advTm="30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 indent="0">
              <a:buNone/>
            </a:pPr>
            <a:r>
              <a:rPr lang="en-US" sz="1400" dirty="0"/>
              <a:t>Enhance Runtime Security:</a:t>
            </a:r>
          </a:p>
          <a:p>
            <a:pPr marL="114300" indent="0">
              <a:buNone/>
            </a:pPr>
            <a:r>
              <a:rPr lang="en-US" sz="1400" dirty="0"/>
              <a:t>	</a:t>
            </a:r>
            <a:r>
              <a:rPr lang="en-US" sz="1100" dirty="0"/>
              <a:t>Deploy real-time monitoring tools like Runtime Application Self-Protection (RASP) to detect and mitigate runtime threats</a:t>
            </a:r>
            <a:r>
              <a:rPr lang="en-US" sz="1400" dirty="0"/>
              <a:t>.</a:t>
            </a:r>
          </a:p>
          <a:p>
            <a:pPr marL="114300" indent="0">
              <a:buNone/>
            </a:pPr>
            <a:r>
              <a:rPr lang="en-US" sz="1400" dirty="0"/>
              <a:t>Improve Insider Threat Protections:</a:t>
            </a:r>
          </a:p>
          <a:p>
            <a:pPr marL="114300" indent="0">
              <a:buNone/>
            </a:pPr>
            <a:r>
              <a:rPr lang="en-US" sz="1400" dirty="0"/>
              <a:t>	</a:t>
            </a:r>
            <a:r>
              <a:rPr lang="en-US" sz="1200" dirty="0"/>
              <a:t>Implement role-based access controls (RBAC) and behavior analytics to monitor and manage user activities.</a:t>
            </a:r>
          </a:p>
          <a:p>
            <a:pPr marL="114300" indent="0">
              <a:buNone/>
            </a:pPr>
            <a:r>
              <a:rPr lang="en-US" sz="1400" dirty="0"/>
              <a:t>Expand Automation Capabilities:</a:t>
            </a:r>
          </a:p>
          <a:p>
            <a:pPr marL="114300" indent="0">
              <a:buNone/>
            </a:pPr>
            <a:r>
              <a:rPr lang="en-US" sz="1400" dirty="0"/>
              <a:t>	</a:t>
            </a:r>
            <a:r>
              <a:rPr lang="en-US" sz="1200" dirty="0"/>
              <a:t>Invest in scalable tools such as SonarQube and OWASP ZAP to address growing data and system complexities.</a:t>
            </a:r>
          </a:p>
          <a:p>
            <a:pPr marL="114300" indent="0">
              <a:buNone/>
            </a:pPr>
            <a:r>
              <a:rPr lang="en-US" sz="1200" dirty="0"/>
              <a:t>Proactively Address Emerging Threats:</a:t>
            </a:r>
          </a:p>
          <a:p>
            <a:pPr marL="114300" indent="0">
              <a:buNone/>
            </a:pPr>
            <a:r>
              <a:rPr lang="en-US" sz="1200" dirty="0"/>
              <a:t>	Allocate resources to research and monitor developments in IoT, AI vulnerabilities, and advanced persistent threats (APTs).</a:t>
            </a:r>
          </a:p>
          <a:p>
            <a:pPr marL="114300" indent="0">
              <a:buNone/>
            </a:pPr>
            <a:r>
              <a:rPr lang="en-US" sz="1200" dirty="0"/>
              <a:t>Strengthen Training and Auditing:</a:t>
            </a:r>
          </a:p>
          <a:p>
            <a:pPr marL="114300" indent="0">
              <a:buNone/>
            </a:pPr>
            <a:r>
              <a:rPr lang="en-US" sz="1200" dirty="0"/>
              <a:t>	Conduct regular compliance audits and security training sessions to ensure adherence across all teams.</a:t>
            </a:r>
          </a:p>
          <a:p>
            <a:pPr marL="114300" indent="0">
              <a:buNone/>
            </a:pPr>
            <a:r>
              <a:rPr lang="en-US" sz="1200" dirty="0"/>
              <a:t>Streamline Policy Updates:</a:t>
            </a:r>
          </a:p>
          <a:p>
            <a:pPr marL="114300" indent="0">
              <a:buNone/>
            </a:pPr>
            <a:r>
              <a:rPr lang="en-US" sz="1200" dirty="0"/>
              <a:t>	Establish a dynamic review process to incorporate feedback and address evolving security needs effectively.</a:t>
            </a:r>
            <a:endParaRPr sz="1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A16533DF-511B-0EA4-AB45-5014251D5B7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922"/>
    </mc:Choice>
    <mc:Fallback>
      <p:transition spd="slow" advTm="30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8B13E0FE-1AEA-FBDC-A45D-2838E5923901}"/>
              </a:ext>
            </a:extLst>
          </p:cNvPr>
          <p:cNvSpPr>
            <a:spLocks noGrp="1" noChangeArrowheads="1"/>
          </p:cNvSpPr>
          <p:nvPr>
            <p:ph type="body" idx="1"/>
          </p:nvPr>
        </p:nvSpPr>
        <p:spPr bwMode="auto">
          <a:xfrm>
            <a:off x="621506" y="1595021"/>
            <a:ext cx="10189909"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Adopt Zero Trust Architecture (ZTA):</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Limit implicit trust within the network. Validate every access request based on user identity, device security, and location.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Reduces risks from insider threats and compromised accounts.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Implement Secure Software Development Lifecycle (SSDLC):</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Integrate security checkpoints (e.g., SAST, DAST) at every phase of development.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Early detection of vulnerabilities minimizes remediation costs and risks.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Emphasize Secure APIs and Interfaces:</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Enforce API security standards such as OAuth 2.0 and OpenID Connect for authentication and authorization.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Protects applications from common API exploitation techniques.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Develop and Enforce Data Privacy Standards:</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Comply with GDPR and CCPA principles to safeguard sensitive data and user privacy.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Avoids regulatory fines and builds customer trust.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Adopt Continuous Security Monitoring:</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Deploy real-time security dashboards powered by tools like Splunk or Elastic Stack to provide end-to-end visibility.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Proactively addresses emerging threats before they escalate.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1"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Create Cross-Functional Security Collaboration:</a:t>
            </a: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bg1"/>
                </a:solidFill>
                <a:effectLst/>
                <a:latin typeface="Arial" panose="020B0604020202020204" pitchFamily="34" charset="0"/>
              </a:rPr>
              <a:t>Foster a culture where developers, security teams, and operations work together under </a:t>
            </a:r>
            <a:r>
              <a:rPr kumimoji="0" lang="en-US" altLang="en-US" sz="1400" b="0" i="0" u="none" strike="noStrike" cap="none" normalizeH="0" baseline="0" dirty="0" err="1">
                <a:ln>
                  <a:noFill/>
                </a:ln>
                <a:solidFill>
                  <a:schemeClr val="bg1"/>
                </a:solidFill>
                <a:effectLst/>
                <a:latin typeface="Arial" panose="020B0604020202020204" pitchFamily="34" charset="0"/>
              </a:rPr>
              <a:t>DevSecOps</a:t>
            </a:r>
            <a:r>
              <a:rPr kumimoji="0" lang="en-US" altLang="en-US" sz="1400" b="0" i="0" u="none" strike="noStrike" cap="none" normalizeH="0" baseline="0" dirty="0">
                <a:ln>
                  <a:noFill/>
                </a:ln>
                <a:solidFill>
                  <a:schemeClr val="bg1"/>
                </a:solidFill>
                <a:effectLst/>
                <a:latin typeface="Arial" panose="020B0604020202020204" pitchFamily="34" charset="0"/>
              </a:rPr>
              <a:t> principles.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1" u="none" strike="noStrike" cap="none" normalizeH="0" baseline="0" dirty="0">
                <a:ln>
                  <a:noFill/>
                </a:ln>
                <a:solidFill>
                  <a:schemeClr val="bg1"/>
                </a:solidFill>
                <a:effectLst/>
                <a:latin typeface="Arial" panose="020B0604020202020204" pitchFamily="34" charset="0"/>
              </a:rPr>
              <a:t>Benefit:</a:t>
            </a:r>
            <a:r>
              <a:rPr kumimoji="0" lang="en-US" altLang="en-US" sz="1400" b="0" i="0" u="none" strike="noStrike" cap="none" normalizeH="0" baseline="0" dirty="0">
                <a:ln>
                  <a:noFill/>
                </a:ln>
                <a:solidFill>
                  <a:schemeClr val="bg1"/>
                </a:solidFill>
                <a:effectLst/>
                <a:latin typeface="Arial" panose="020B0604020202020204" pitchFamily="34" charset="0"/>
              </a:rPr>
              <a:t> Increases efficiency and shared ownership of secure practices.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1"/>
              </a:solidFill>
              <a:effectLst/>
              <a:latin typeface="Arial" panose="020B0604020202020204" pitchFamily="34" charset="0"/>
            </a:endParaRPr>
          </a:p>
        </p:txBody>
      </p:sp>
      <p:pic>
        <p:nvPicPr>
          <p:cNvPr id="21" name="Audio 20">
            <a:hlinkClick r:id="" action="ppaction://media"/>
            <a:extLst>
              <a:ext uri="{FF2B5EF4-FFF2-40B4-BE49-F238E27FC236}">
                <a16:creationId xmlns:a16="http://schemas.microsoft.com/office/drawing/2014/main" id="{3C603E0C-224B-C124-4196-193D456646E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376"/>
    </mc:Choice>
    <mc:Fallback>
      <p:transition spd="slow" advTm="32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
          <a:extLst>
            <a:ext uri="{FF2B5EF4-FFF2-40B4-BE49-F238E27FC236}">
              <a16:creationId xmlns:a16="http://schemas.microsoft.com/office/drawing/2014/main" id="{521B545B-9037-8EE9-2D0A-CA14A6B7CA08}"/>
            </a:ext>
          </a:extLst>
        </p:cNvPr>
        <p:cNvGrpSpPr/>
        <p:nvPr/>
      </p:nvGrpSpPr>
      <p:grpSpPr>
        <a:xfrm>
          <a:off x="0" y="0"/>
          <a:ext cx="0" cy="0"/>
          <a:chOff x="0" y="0"/>
          <a:chExt cx="0" cy="0"/>
        </a:xfrm>
      </p:grpSpPr>
      <p:sp>
        <p:nvSpPr>
          <p:cNvPr id="230" name="Google Shape;230;p13">
            <a:extLst>
              <a:ext uri="{FF2B5EF4-FFF2-40B4-BE49-F238E27FC236}">
                <a16:creationId xmlns:a16="http://schemas.microsoft.com/office/drawing/2014/main" id="{781EFD0A-EAA3-1E1F-4522-53EE6B00D984}"/>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1" name="Google Shape;231;p13">
            <a:extLst>
              <a:ext uri="{FF2B5EF4-FFF2-40B4-BE49-F238E27FC236}">
                <a16:creationId xmlns:a16="http://schemas.microsoft.com/office/drawing/2014/main" id="{B2F13719-350C-BF69-986D-98A3BE31B054}"/>
              </a:ext>
            </a:extLst>
          </p:cNvPr>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Brown, T. (2020). </a:t>
            </a:r>
            <a:r>
              <a:rPr lang="en-US" i="1" dirty="0"/>
              <a:t>Cybersecurity Strategies for Modern Enterprises</a:t>
            </a:r>
            <a:r>
              <a:rPr lang="en-US" dirty="0"/>
              <a:t>. </a:t>
            </a:r>
            <a:r>
              <a:rPr lang="en-US" dirty="0" err="1"/>
              <a:t>TechSecure</a:t>
            </a:r>
            <a:r>
              <a:rPr lang="en-US" dirty="0"/>
              <a:t> Press.</a:t>
            </a:r>
            <a:br>
              <a:rPr lang="en-US" dirty="0"/>
            </a:br>
            <a:endParaRPr lang="en-US" dirty="0"/>
          </a:p>
          <a:p>
            <a:pPr marL="228600" lvl="0" indent="-88900" algn="l" rtl="0">
              <a:lnSpc>
                <a:spcPct val="90000"/>
              </a:lnSpc>
              <a:spcBef>
                <a:spcPts val="1000"/>
              </a:spcBef>
              <a:spcAft>
                <a:spcPts val="0"/>
              </a:spcAft>
              <a:buClr>
                <a:schemeClr val="lt1"/>
              </a:buClr>
              <a:buSzPts val="2200"/>
              <a:buNone/>
            </a:pPr>
            <a:r>
              <a:rPr lang="en-US" dirty="0"/>
              <a:t>Jones, R. (2021). </a:t>
            </a:r>
            <a:r>
              <a:rPr lang="en-US" i="1" dirty="0"/>
              <a:t>Implementing Automation in </a:t>
            </a:r>
            <a:r>
              <a:rPr lang="en-US" i="1" dirty="0" err="1"/>
              <a:t>DevSecOps</a:t>
            </a:r>
            <a:r>
              <a:rPr lang="en-US" i="1" dirty="0"/>
              <a:t> Pipelines</a:t>
            </a:r>
            <a:r>
              <a:rPr lang="en-US" dirty="0"/>
              <a:t>. IT Journal, 34(2), 45-58.</a:t>
            </a:r>
            <a:br>
              <a:rPr lang="en-US" dirty="0"/>
            </a:br>
            <a:endParaRPr lang="en-US" dirty="0"/>
          </a:p>
          <a:p>
            <a:pPr marL="228600" lvl="0" indent="-88900" algn="l" rtl="0">
              <a:lnSpc>
                <a:spcPct val="90000"/>
              </a:lnSpc>
              <a:spcBef>
                <a:spcPts val="1000"/>
              </a:spcBef>
              <a:spcAft>
                <a:spcPts val="0"/>
              </a:spcAft>
              <a:buClr>
                <a:schemeClr val="lt1"/>
              </a:buClr>
              <a:buSzPts val="2200"/>
              <a:buNone/>
            </a:pPr>
            <a:r>
              <a:rPr lang="en-US" dirty="0"/>
              <a:t>Smith, J. (2022). </a:t>
            </a:r>
            <a:r>
              <a:rPr lang="en-US" i="1" dirty="0"/>
              <a:t>Real-Time Threat Mitigation in DevOps</a:t>
            </a:r>
            <a:r>
              <a:rPr lang="en-US" dirty="0"/>
              <a:t>. </a:t>
            </a:r>
            <a:r>
              <a:rPr lang="en-US" dirty="0" err="1"/>
              <a:t>CyberDefense</a:t>
            </a:r>
            <a:r>
              <a:rPr lang="en-US" dirty="0"/>
              <a:t> Quarterly, 19(1), 78-92.</a:t>
            </a:r>
            <a:endParaRPr dirty="0"/>
          </a:p>
        </p:txBody>
      </p:sp>
      <p:pic>
        <p:nvPicPr>
          <p:cNvPr id="232" name="Google Shape;232;p13" descr="Green Pace logo">
            <a:extLst>
              <a:ext uri="{FF2B5EF4-FFF2-40B4-BE49-F238E27FC236}">
                <a16:creationId xmlns:a16="http://schemas.microsoft.com/office/drawing/2014/main" id="{A99A6E7C-13CB-4CAF-AA62-9E2C01FF8D96}"/>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77475D4-3F89-DF5C-53E9-C7B1E3B05F1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247154862"/>
      </p:ext>
    </p:extLst>
  </p:cSld>
  <p:clrMapOvr>
    <a:masterClrMapping/>
  </p:clrMapOvr>
  <mc:AlternateContent xmlns:mc="http://schemas.openxmlformats.org/markup-compatibility/2006">
    <mc:Choice xmlns:p14="http://schemas.microsoft.com/office/powerpoint/2010/main" Requires="p14">
      <p:transition spd="slow" p14:dur="2000" advTm="5434"/>
    </mc:Choice>
    <mc:Fallback>
      <p:transition spd="slow" advTm="5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884515" y="4665969"/>
            <a:ext cx="2683710" cy="1923782"/>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D95BB84C-3A6A-13FD-7913-B6C7573BA3D8}"/>
              </a:ext>
            </a:extLst>
          </p:cNvPr>
          <p:cNvSpPr>
            <a:spLocks noGrp="1" noChangeArrowheads="1"/>
          </p:cNvSpPr>
          <p:nvPr>
            <p:ph type="body" idx="1"/>
          </p:nvPr>
        </p:nvSpPr>
        <p:spPr bwMode="auto">
          <a:xfrm>
            <a:off x="0" y="1763697"/>
            <a:ext cx="10452741" cy="2923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Why the Security Policy Was Needed</a:t>
            </a:r>
            <a:endParaRPr kumimoji="0" lang="en-US" altLang="en-US" sz="1200" b="0" i="0" u="none" strike="noStrike" cap="none" normalizeH="0" baseline="0" dirty="0">
              <a:ln>
                <a:noFill/>
              </a:ln>
              <a:solidFill>
                <a:schemeClr val="bg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As Green Pace expands its development team, the need for a standardized security policy has become critical.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The policy ensures all developers follow consistent secure coding practices, reducing vulnerabilities across all applications.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It addresses </a:t>
            </a:r>
            <a:r>
              <a:rPr kumimoji="0" lang="en-US" altLang="en-US" sz="1200" b="1" i="0" u="none" strike="noStrike" cap="none" normalizeH="0" baseline="0" dirty="0">
                <a:ln>
                  <a:noFill/>
                </a:ln>
                <a:solidFill>
                  <a:schemeClr val="bg1"/>
                </a:solidFill>
                <a:effectLst/>
                <a:latin typeface="Century Gothic" panose="020B0502020202020204" pitchFamily="34" charset="0"/>
              </a:rPr>
              <a:t>common security risks</a:t>
            </a:r>
            <a:r>
              <a:rPr kumimoji="0" lang="en-US" altLang="en-US" sz="1200" b="0" i="0" u="none" strike="noStrike" cap="none" normalizeH="0" baseline="0" dirty="0">
                <a:ln>
                  <a:noFill/>
                </a:ln>
                <a:solidFill>
                  <a:schemeClr val="bg1"/>
                </a:solidFill>
                <a:effectLst/>
                <a:latin typeface="Century Gothic" panose="020B0502020202020204" pitchFamily="34" charset="0"/>
              </a:rPr>
              <a:t> such as input validation errors, buffer overflows, SQL injection, improper encryption, and memory leaks.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Supporting the Defense-in-Depth Best Practice</a:t>
            </a:r>
            <a:endParaRPr kumimoji="0" lang="en-US" altLang="en-US" sz="1200" b="0" i="0" u="none" strike="noStrike" cap="none" normalizeH="0" baseline="0" dirty="0">
              <a:ln>
                <a:noFill/>
              </a:ln>
              <a:solidFill>
                <a:schemeClr val="bg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The policy integrates security at multiple layers: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Code Level</a:t>
            </a:r>
            <a:r>
              <a:rPr kumimoji="0" lang="en-US" altLang="en-US" sz="1200" b="0" i="0" u="none" strike="noStrike" cap="none" normalizeH="0" baseline="0" dirty="0">
                <a:ln>
                  <a:noFill/>
                </a:ln>
                <a:solidFill>
                  <a:schemeClr val="bg1"/>
                </a:solidFill>
                <a:effectLst/>
                <a:latin typeface="Century Gothic" panose="020B0502020202020204" pitchFamily="34" charset="0"/>
              </a:rPr>
              <a:t>: Secure coding standards to prevent vulnerabilities at the source.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Application Level</a:t>
            </a:r>
            <a:r>
              <a:rPr kumimoji="0" lang="en-US" altLang="en-US" sz="1200" b="0" i="0" u="none" strike="noStrike" cap="none" normalizeH="0" baseline="0" dirty="0">
                <a:ln>
                  <a:noFill/>
                </a:ln>
                <a:solidFill>
                  <a:schemeClr val="bg1"/>
                </a:solidFill>
                <a:effectLst/>
                <a:latin typeface="Century Gothic" panose="020B0502020202020204" pitchFamily="34" charset="0"/>
              </a:rPr>
              <a:t>: Continuous testing and monitoring to detect and mitigate issues.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System Level</a:t>
            </a:r>
            <a:r>
              <a:rPr kumimoji="0" lang="en-US" altLang="en-US" sz="1200" b="0" i="0" u="none" strike="noStrike" cap="none" normalizeH="0" baseline="0" dirty="0">
                <a:ln>
                  <a:noFill/>
                </a:ln>
                <a:solidFill>
                  <a:schemeClr val="bg1"/>
                </a:solidFill>
                <a:effectLst/>
                <a:latin typeface="Century Gothic" panose="020B0502020202020204" pitchFamily="34" charset="0"/>
              </a:rPr>
              <a:t>: Encryption, authentication, and authorization to ensure data security.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bg1"/>
                </a:solidFill>
                <a:effectLst/>
                <a:latin typeface="Century Gothic" panose="020B0502020202020204" pitchFamily="34" charset="0"/>
              </a:rPr>
              <a:t>How It Will Be Used</a:t>
            </a:r>
            <a:endParaRPr kumimoji="0" lang="en-US" altLang="en-US" sz="1200" b="0" i="0" u="none" strike="noStrike" cap="none" normalizeH="0" baseline="0" dirty="0">
              <a:ln>
                <a:noFill/>
              </a:ln>
              <a:solidFill>
                <a:schemeClr val="bg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The policy will guide developers through </a:t>
            </a:r>
            <a:r>
              <a:rPr kumimoji="0" lang="en-US" altLang="en-US" sz="1200" b="1" i="0" u="none" strike="noStrike" cap="none" normalizeH="0" baseline="0" dirty="0">
                <a:ln>
                  <a:noFill/>
                </a:ln>
                <a:solidFill>
                  <a:schemeClr val="bg1"/>
                </a:solidFill>
                <a:effectLst/>
                <a:latin typeface="Century Gothic" panose="020B0502020202020204" pitchFamily="34" charset="0"/>
              </a:rPr>
              <a:t>secure coding practices</a:t>
            </a:r>
            <a:r>
              <a:rPr kumimoji="0" lang="en-US" altLang="en-US" sz="1200" b="0" i="0" u="none" strike="noStrike" cap="none" normalizeH="0" baseline="0" dirty="0">
                <a:ln>
                  <a:noFill/>
                </a:ln>
                <a:solidFill>
                  <a:schemeClr val="bg1"/>
                </a:solidFill>
                <a:effectLst/>
                <a:latin typeface="Century Gothic" panose="020B0502020202020204" pitchFamily="34" charset="0"/>
              </a:rPr>
              <a:t>, ensure compliance through automated tools, and integrate into the existing </a:t>
            </a:r>
            <a:r>
              <a:rPr kumimoji="0" lang="en-US" altLang="en-US" sz="1200" b="1" i="0" u="none" strike="noStrike" cap="none" normalizeH="0" baseline="0" dirty="0" err="1">
                <a:ln>
                  <a:noFill/>
                </a:ln>
                <a:solidFill>
                  <a:schemeClr val="bg1"/>
                </a:solidFill>
                <a:effectLst/>
                <a:latin typeface="Century Gothic" panose="020B0502020202020204" pitchFamily="34" charset="0"/>
              </a:rPr>
              <a:t>DevSecOps</a:t>
            </a:r>
            <a:r>
              <a:rPr kumimoji="0" lang="en-US" altLang="en-US" sz="1200" b="1" i="0" u="none" strike="noStrike" cap="none" normalizeH="0" baseline="0" dirty="0">
                <a:ln>
                  <a:noFill/>
                </a:ln>
                <a:solidFill>
                  <a:schemeClr val="bg1"/>
                </a:solidFill>
                <a:effectLst/>
                <a:latin typeface="Century Gothic" panose="020B0502020202020204" pitchFamily="34" charset="0"/>
              </a:rPr>
              <a:t> pipeline</a:t>
            </a:r>
            <a:r>
              <a:rPr kumimoji="0" lang="en-US" altLang="en-US" sz="1200" b="0" i="0" u="none" strike="noStrike" cap="none" normalizeH="0" baseline="0" dirty="0">
                <a:ln>
                  <a:noFill/>
                </a:ln>
                <a:solidFill>
                  <a:schemeClr val="bg1"/>
                </a:solidFill>
                <a:effectLst/>
                <a:latin typeface="Century Gothic" panose="020B0502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Tools like </a:t>
            </a:r>
            <a:r>
              <a:rPr kumimoji="0" lang="en-US" altLang="en-US" sz="1200" b="1" i="0" u="none" strike="noStrike" cap="none" normalizeH="0" baseline="0" dirty="0">
                <a:ln>
                  <a:noFill/>
                </a:ln>
                <a:solidFill>
                  <a:schemeClr val="bg1"/>
                </a:solidFill>
                <a:effectLst/>
                <a:latin typeface="Century Gothic" panose="020B0502020202020204" pitchFamily="34" charset="0"/>
              </a:rPr>
              <a:t>SonarQube</a:t>
            </a:r>
            <a:r>
              <a:rPr kumimoji="0" lang="en-US" altLang="en-US" sz="1200" b="0" i="0" u="none" strike="noStrike" cap="none" normalizeH="0" baseline="0" dirty="0">
                <a:ln>
                  <a:noFill/>
                </a:ln>
                <a:solidFill>
                  <a:schemeClr val="bg1"/>
                </a:solidFill>
                <a:effectLst/>
                <a:latin typeface="Century Gothic" panose="020B0502020202020204" pitchFamily="34" charset="0"/>
              </a:rPr>
              <a:t> and </a:t>
            </a:r>
            <a:r>
              <a:rPr kumimoji="0" lang="en-US" altLang="en-US" sz="1200" b="1" i="0" u="none" strike="noStrike" cap="none" normalizeH="0" baseline="0" dirty="0">
                <a:ln>
                  <a:noFill/>
                </a:ln>
                <a:solidFill>
                  <a:schemeClr val="bg1"/>
                </a:solidFill>
                <a:effectLst/>
                <a:latin typeface="Century Gothic" panose="020B0502020202020204" pitchFamily="34" charset="0"/>
              </a:rPr>
              <a:t>OWASP ZAP</a:t>
            </a:r>
            <a:r>
              <a:rPr kumimoji="0" lang="en-US" altLang="en-US" sz="1200" b="0" i="0" u="none" strike="noStrike" cap="none" normalizeH="0" baseline="0" dirty="0">
                <a:ln>
                  <a:noFill/>
                </a:ln>
                <a:solidFill>
                  <a:schemeClr val="bg1"/>
                </a:solidFill>
                <a:effectLst/>
                <a:latin typeface="Century Gothic" panose="020B0502020202020204" pitchFamily="34" charset="0"/>
              </a:rPr>
              <a:t> will automate detection of vulnerabilities during development and testing.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bg1"/>
                </a:solidFill>
                <a:effectLst/>
                <a:latin typeface="Century Gothic" panose="020B0502020202020204" pitchFamily="34" charset="0"/>
              </a:rPr>
              <a:t>It provides a foundation for a </a:t>
            </a:r>
            <a:r>
              <a:rPr kumimoji="0" lang="en-US" altLang="en-US" sz="1200" b="1" i="0" u="none" strike="noStrike" cap="none" normalizeH="0" baseline="0" dirty="0">
                <a:ln>
                  <a:noFill/>
                </a:ln>
                <a:solidFill>
                  <a:schemeClr val="bg1"/>
                </a:solidFill>
                <a:effectLst/>
                <a:latin typeface="Century Gothic" panose="020B0502020202020204" pitchFamily="34" charset="0"/>
              </a:rPr>
              <a:t>continuous security approach</a:t>
            </a:r>
            <a:r>
              <a:rPr kumimoji="0" lang="en-US" altLang="en-US" sz="1200" b="0" i="0" u="none" strike="noStrike" cap="none" normalizeH="0" baseline="0" dirty="0">
                <a:ln>
                  <a:noFill/>
                </a:ln>
                <a:solidFill>
                  <a:schemeClr val="bg1"/>
                </a:solidFill>
                <a:effectLst/>
                <a:latin typeface="Century Gothic" panose="020B0502020202020204" pitchFamily="34" charset="0"/>
              </a:rPr>
              <a:t>, reducing the attack surface while enhancing the overall security posture.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pic>
        <p:nvPicPr>
          <p:cNvPr id="5" name="Audio 4">
            <a:hlinkClick r:id="" action="ppaction://media"/>
            <a:extLst>
              <a:ext uri="{FF2B5EF4-FFF2-40B4-BE49-F238E27FC236}">
                <a16:creationId xmlns:a16="http://schemas.microsoft.com/office/drawing/2014/main" id="{043962FB-9223-F3CE-5E64-7A8ECF3BD10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265"/>
    </mc:Choice>
    <mc:Fallback>
      <p:transition spd="slow" advTm="20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547651" y="2260638"/>
            <a:ext cx="2486100" cy="4024200"/>
          </a:xfrm>
          <a:prstGeom prst="rect">
            <a:avLst/>
          </a:prstGeom>
          <a:noFill/>
          <a:ln>
            <a:noFill/>
          </a:ln>
        </p:spPr>
        <p:txBody>
          <a:bodyPr spcFirstLastPara="1" wrap="square" lIns="91425" tIns="45700" rIns="91425" bIns="45700" anchor="t" anchorCtr="0">
            <a:normAutofit fontScale="92500" lnSpcReduction="20000"/>
          </a:bodyPr>
          <a:lstStyle/>
          <a:p>
            <a:pPr marL="228600" lvl="0" indent="-88900" algn="l" rtl="0">
              <a:lnSpc>
                <a:spcPct val="90000"/>
              </a:lnSpc>
              <a:spcBef>
                <a:spcPts val="1000"/>
              </a:spcBef>
              <a:spcAft>
                <a:spcPts val="0"/>
              </a:spcAft>
              <a:buClr>
                <a:schemeClr val="lt1"/>
              </a:buClr>
              <a:buSzPts val="2200"/>
              <a:buNone/>
            </a:pPr>
            <a:r>
              <a:rPr lang="en-US" sz="1600" dirty="0"/>
              <a:t>Likely: Risks occur frequently and should be addressed with proactive measures (e.g., validation tools).</a:t>
            </a:r>
          </a:p>
          <a:p>
            <a:pPr marL="228600" lvl="0" indent="-88900" algn="l" rtl="0">
              <a:lnSpc>
                <a:spcPct val="90000"/>
              </a:lnSpc>
              <a:spcBef>
                <a:spcPts val="1000"/>
              </a:spcBef>
              <a:spcAft>
                <a:spcPts val="0"/>
              </a:spcAft>
              <a:buClr>
                <a:schemeClr val="lt1"/>
              </a:buClr>
              <a:buSzPts val="2200"/>
              <a:buNone/>
            </a:pPr>
            <a:r>
              <a:rPr lang="en-US" sz="1600" dirty="0"/>
              <a:t>Priority: Critical risks demand immediate resolution to avoid high-impact breaches.</a:t>
            </a:r>
          </a:p>
          <a:p>
            <a:pPr marL="228600" lvl="0" indent="-88900" algn="l" rtl="0">
              <a:lnSpc>
                <a:spcPct val="90000"/>
              </a:lnSpc>
              <a:spcBef>
                <a:spcPts val="1000"/>
              </a:spcBef>
              <a:spcAft>
                <a:spcPts val="0"/>
              </a:spcAft>
              <a:buClr>
                <a:schemeClr val="lt1"/>
              </a:buClr>
              <a:buSzPts val="2200"/>
              <a:buNone/>
            </a:pPr>
            <a:r>
              <a:rPr lang="en-US" sz="1600" dirty="0"/>
              <a:t>Low Priority: Minor, manageable risks that are tracked but do not need urgent action.</a:t>
            </a:r>
          </a:p>
          <a:p>
            <a:pPr marL="228600" lvl="0" indent="-88900" algn="l" rtl="0">
              <a:lnSpc>
                <a:spcPct val="90000"/>
              </a:lnSpc>
              <a:spcBef>
                <a:spcPts val="1000"/>
              </a:spcBef>
              <a:spcAft>
                <a:spcPts val="0"/>
              </a:spcAft>
              <a:buClr>
                <a:schemeClr val="lt1"/>
              </a:buClr>
              <a:buSzPts val="2200"/>
              <a:buNone/>
            </a:pPr>
            <a:r>
              <a:rPr lang="en-US" sz="1600" dirty="0"/>
              <a:t>Unlikely: Rare threats that are mitigated through best practices but are not a primary concern.</a:t>
            </a:r>
            <a:endParaRPr sz="1600" dirty="0"/>
          </a:p>
        </p:txBody>
      </p:sp>
      <p:graphicFrame>
        <p:nvGraphicFramePr>
          <p:cNvPr id="161" name="Google Shape;161;p4" descr="Alt text required"/>
          <p:cNvGraphicFramePr/>
          <p:nvPr>
            <p:extLst>
              <p:ext uri="{D42A27DB-BD31-4B8C-83A1-F6EECF244321}">
                <p14:modId xmlns:p14="http://schemas.microsoft.com/office/powerpoint/2010/main" val="1588405325"/>
              </p:ext>
            </p:extLst>
          </p:nvPr>
        </p:nvGraphicFramePr>
        <p:xfrm>
          <a:off x="3171901" y="1977096"/>
          <a:ext cx="4227520" cy="4510980"/>
        </p:xfrm>
        <a:graphic>
          <a:graphicData uri="http://schemas.openxmlformats.org/drawingml/2006/table">
            <a:tbl>
              <a:tblPr firstRow="1" firstCol="1">
                <a:noFill/>
                <a:tableStyleId>{802198C4-3087-4945-87E3-76CBB3509B7E}</a:tableStyleId>
              </a:tblPr>
              <a:tblGrid>
                <a:gridCol w="2174628">
                  <a:extLst>
                    <a:ext uri="{9D8B030D-6E8A-4147-A177-3AD203B41FA5}">
                      <a16:colId xmlns:a16="http://schemas.microsoft.com/office/drawing/2014/main" val="20000"/>
                    </a:ext>
                  </a:extLst>
                </a:gridCol>
                <a:gridCol w="2052892">
                  <a:extLst>
                    <a:ext uri="{9D8B030D-6E8A-4147-A177-3AD203B41FA5}">
                      <a16:colId xmlns:a16="http://schemas.microsoft.com/office/drawing/2014/main" val="20001"/>
                    </a:ext>
                  </a:extLst>
                </a:gridCol>
              </a:tblGrid>
              <a:tr h="1000738">
                <a:tc>
                  <a:txBody>
                    <a:bodyPr/>
                    <a:lstStyle/>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latin typeface="Century Gothic" panose="020B0502020202020204" pitchFamily="34" charset="0"/>
                        </a:rPr>
                        <a:t>Likely</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latin typeface="Century Gothic" panose="020B0502020202020204" pitchFamily="34" charset="0"/>
                        </a:rPr>
                        <a:t>-Input validation vulnerabilities</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latin typeface="Century Gothic" panose="020B0502020202020204" pitchFamily="34" charset="0"/>
                        </a:rPr>
                        <a:t>-Hardcoded credentials </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latin typeface="Century Gothic" panose="020B0502020202020204" pitchFamily="34" charset="0"/>
                        </a:rPr>
                        <a:t>-Weak password policies</a:t>
                      </a:r>
                      <a:endParaRPr sz="1600" u="none" strike="noStrike" cap="none" dirty="0">
                        <a:solidFill>
                          <a:schemeClr val="tx1"/>
                        </a:solidFill>
                        <a:latin typeface="Century Gothic" panose="020B0502020202020204" pitchFamily="34" charset="0"/>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Priority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-SQL injection attacks</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-Outdated libraries and dependencies </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-Memory corruption vulnerabilities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148998">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Low Priority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-Minor logging errors</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-Small configuration issues</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-Deprecated but Unused code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Unlikely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-Race conditions in rare use cases</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-Buffer Overflow in managed code</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600" b="0" i="0" u="none" strike="noStrike" kern="0" cap="none" spc="0" normalizeH="0" baseline="0" noProof="0" dirty="0">
                          <a:ln>
                            <a:noFill/>
                          </a:ln>
                          <a:solidFill>
                            <a:srgbClr val="000000"/>
                          </a:solidFill>
                          <a:effectLst/>
                          <a:uLnTx/>
                          <a:uFillTx/>
                          <a:latin typeface="Century Gothic" panose="020B0502020202020204" pitchFamily="34" charset="0"/>
                          <a:cs typeface="Arial"/>
                          <a:sym typeface="Arial"/>
                        </a:rPr>
                        <a:t>-Unexploited exception handling gaps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Picture 11">
            <a:extLst>
              <a:ext uri="{FF2B5EF4-FFF2-40B4-BE49-F238E27FC236}">
                <a16:creationId xmlns:a16="http://schemas.microsoft.com/office/drawing/2014/main" id="{1AE0FDB8-4120-9B41-62E3-8BC321CB6C4C}"/>
              </a:ext>
            </a:extLst>
          </p:cNvPr>
          <p:cNvPicPr>
            <a:picLocks noChangeAspect="1"/>
          </p:cNvPicPr>
          <p:nvPr/>
        </p:nvPicPr>
        <p:blipFill>
          <a:blip r:embed="rId7"/>
          <a:stretch>
            <a:fillRect/>
          </a:stretch>
        </p:blipFill>
        <p:spPr>
          <a:xfrm>
            <a:off x="7399421" y="2535125"/>
            <a:ext cx="4580351" cy="2503925"/>
          </a:xfrm>
          <a:prstGeom prst="rect">
            <a:avLst/>
          </a:prstGeom>
        </p:spPr>
      </p:pic>
      <p:pic>
        <p:nvPicPr>
          <p:cNvPr id="15" name="Audio 14">
            <a:hlinkClick r:id="" action="ppaction://media"/>
            <a:extLst>
              <a:ext uri="{FF2B5EF4-FFF2-40B4-BE49-F238E27FC236}">
                <a16:creationId xmlns:a16="http://schemas.microsoft.com/office/drawing/2014/main" id="{656ADB44-6F21-38B1-6C0C-CC1FDD79F4B9}"/>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660"/>
    </mc:Choice>
    <mc:Fallback>
      <p:transition spd="slow" advTm="29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200"/>
              <a:buChar char="•"/>
            </a:pPr>
            <a:r>
              <a:rPr lang="en-US" dirty="0"/>
              <a:t>Validate Input Data  STD-004-SQL (SQL Injection) </a:t>
            </a:r>
          </a:p>
          <a:p>
            <a:pPr marL="228600" lvl="0" indent="-228600" algn="l" rtl="0">
              <a:lnSpc>
                <a:spcPct val="90000"/>
              </a:lnSpc>
              <a:spcBef>
                <a:spcPts val="0"/>
              </a:spcBef>
              <a:spcAft>
                <a:spcPts val="0"/>
              </a:spcAft>
              <a:buClr>
                <a:schemeClr val="lt1"/>
              </a:buClr>
              <a:buSzPts val="2200"/>
              <a:buChar char="•"/>
            </a:pPr>
            <a:r>
              <a:rPr lang="en-US" dirty="0"/>
              <a:t>Heed Compiler Warnings  STD-001-DT (Data Type), STD-005-MP </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  STD-006-AS (Assertions), STD-007-EXC (Exceptions) </a:t>
            </a:r>
          </a:p>
          <a:p>
            <a:pPr marL="228600" lvl="0" indent="-228600" algn="l" rtl="0">
              <a:lnSpc>
                <a:spcPct val="90000"/>
              </a:lnSpc>
              <a:spcBef>
                <a:spcPts val="0"/>
              </a:spcBef>
              <a:spcAft>
                <a:spcPts val="0"/>
              </a:spcAft>
              <a:buClr>
                <a:schemeClr val="lt1"/>
              </a:buClr>
              <a:buSzPts val="2200"/>
              <a:buChar char="•"/>
            </a:pPr>
            <a:r>
              <a:rPr lang="en-US" dirty="0"/>
              <a:t>Keep It Simple  STD-003-SC (String Correctness) </a:t>
            </a:r>
          </a:p>
          <a:p>
            <a:pPr marL="228600" lvl="0" indent="-228600" algn="l" rtl="0">
              <a:lnSpc>
                <a:spcPct val="90000"/>
              </a:lnSpc>
              <a:spcBef>
                <a:spcPts val="0"/>
              </a:spcBef>
              <a:spcAft>
                <a:spcPts val="0"/>
              </a:spcAft>
              <a:buClr>
                <a:schemeClr val="lt1"/>
              </a:buClr>
              <a:buSzPts val="2200"/>
              <a:buChar char="•"/>
            </a:pPr>
            <a:r>
              <a:rPr lang="en-US" dirty="0"/>
              <a:t>Default Deny STD-004-SQL (SQL Injection) </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 | STD-008-CUST (Memory Access Controls)</a:t>
            </a:r>
          </a:p>
          <a:p>
            <a:pPr marL="228600" lvl="0" indent="-228600" algn="l" rtl="0">
              <a:lnSpc>
                <a:spcPct val="90000"/>
              </a:lnSpc>
              <a:spcBef>
                <a:spcPts val="0"/>
              </a:spcBef>
              <a:spcAft>
                <a:spcPts val="0"/>
              </a:spcAft>
              <a:buClr>
                <a:schemeClr val="lt1"/>
              </a:buClr>
              <a:buSzPts val="2200"/>
              <a:buChar char="•"/>
            </a:pPr>
            <a:r>
              <a:rPr lang="en-US" dirty="0"/>
              <a:t>Sanitize Data Sent to Other Systems | STD-004-SQL (SQL Injection), STD-002-DV (Data Value) </a:t>
            </a:r>
          </a:p>
          <a:p>
            <a:pPr marL="228600" lvl="0" indent="-228600" algn="l" rtl="0">
              <a:lnSpc>
                <a:spcPct val="90000"/>
              </a:lnSpc>
              <a:spcBef>
                <a:spcPts val="0"/>
              </a:spcBef>
              <a:spcAft>
                <a:spcPts val="0"/>
              </a:spcAft>
              <a:buClr>
                <a:schemeClr val="lt1"/>
              </a:buClr>
              <a:buSzPts val="2200"/>
              <a:buChar char="•"/>
            </a:pPr>
            <a:r>
              <a:rPr lang="en-US" dirty="0"/>
              <a:t>Practice Defense in Depth | All Standards </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 | STD-005-MP (Memory Protection), STD-010-CUST </a:t>
            </a:r>
          </a:p>
          <a:p>
            <a:pPr marL="228600" lvl="0" indent="-228600" algn="l" rtl="0">
              <a:lnSpc>
                <a:spcPct val="90000"/>
              </a:lnSpc>
              <a:spcBef>
                <a:spcPts val="0"/>
              </a:spcBef>
              <a:spcAft>
                <a:spcPts val="0"/>
              </a:spcAft>
              <a:buClr>
                <a:schemeClr val="lt1"/>
              </a:buClr>
              <a:buSzPts val="2200"/>
              <a:buChar char="•"/>
            </a:pPr>
            <a:r>
              <a:rPr lang="en-US" dirty="0"/>
              <a:t>Adopt a Secure Coding Standard | All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A72765C3-01B2-EBF4-F491-809FB9E9F04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518"/>
    </mc:Choice>
    <mc:Fallback>
      <p:transition spd="slow" advTm="22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Box 3">
            <a:extLst>
              <a:ext uri="{FF2B5EF4-FFF2-40B4-BE49-F238E27FC236}">
                <a16:creationId xmlns:a16="http://schemas.microsoft.com/office/drawing/2014/main" id="{2C3A31A2-3426-C9D4-71B7-5F6CBA6B321C}"/>
              </a:ext>
            </a:extLst>
          </p:cNvPr>
          <p:cNvSpPr txBox="1"/>
          <p:nvPr/>
        </p:nvSpPr>
        <p:spPr>
          <a:xfrm>
            <a:off x="842212" y="1864895"/>
            <a:ext cx="9850854" cy="2970044"/>
          </a:xfrm>
          <a:prstGeom prst="rect">
            <a:avLst/>
          </a:prstGeom>
          <a:noFill/>
        </p:spPr>
        <p:txBody>
          <a:bodyPr wrap="square">
            <a:spAutoFit/>
          </a:bodyPr>
          <a:lstStyle/>
          <a:p>
            <a:r>
              <a:rPr lang="en-US" sz="1100" dirty="0">
                <a:solidFill>
                  <a:schemeClr val="bg1"/>
                </a:solidFill>
              </a:rPr>
              <a:t>The ranking system prioritizes vulnerabilities based on three main factors:</a:t>
            </a:r>
          </a:p>
          <a:p>
            <a:pPr>
              <a:buFont typeface="+mj-lt"/>
              <a:buAutoNum type="arabicPeriod"/>
            </a:pPr>
            <a:r>
              <a:rPr lang="en-US" sz="1100" b="1" dirty="0">
                <a:solidFill>
                  <a:schemeClr val="bg1"/>
                </a:solidFill>
              </a:rPr>
              <a:t>Severity</a:t>
            </a:r>
            <a:r>
              <a:rPr lang="en-US" sz="1100" dirty="0">
                <a:solidFill>
                  <a:schemeClr val="bg1"/>
                </a:solidFill>
              </a:rPr>
              <a:t>:</a:t>
            </a:r>
          </a:p>
          <a:p>
            <a:pPr marL="742950" lvl="1" indent="-285750">
              <a:buFont typeface="+mj-lt"/>
              <a:buAutoNum type="arabicPeriod"/>
            </a:pPr>
            <a:r>
              <a:rPr lang="en-US" sz="1100" b="1" dirty="0">
                <a:solidFill>
                  <a:schemeClr val="bg1"/>
                </a:solidFill>
              </a:rPr>
              <a:t>High Severity</a:t>
            </a:r>
            <a:r>
              <a:rPr lang="en-US" sz="1100" dirty="0">
                <a:solidFill>
                  <a:schemeClr val="bg1"/>
                </a:solidFill>
              </a:rPr>
              <a:t>: Direct risks to data integrity, confidentiality, and system availability.</a:t>
            </a:r>
            <a:br>
              <a:rPr lang="en-US" sz="1100" dirty="0">
                <a:solidFill>
                  <a:schemeClr val="bg1"/>
                </a:solidFill>
              </a:rPr>
            </a:br>
            <a:r>
              <a:rPr lang="en-US" sz="1100" dirty="0">
                <a:solidFill>
                  <a:schemeClr val="bg1"/>
                </a:solidFill>
              </a:rPr>
              <a:t>Example: SQL Injection (STD-004-SQL) ranks highest because it exposes sensitive data and enables attackers to manipulate databases.</a:t>
            </a:r>
          </a:p>
          <a:p>
            <a:pPr>
              <a:buFont typeface="+mj-lt"/>
              <a:buAutoNum type="arabicPeriod"/>
            </a:pPr>
            <a:r>
              <a:rPr lang="en-US" sz="1100" b="1" dirty="0">
                <a:solidFill>
                  <a:schemeClr val="bg1"/>
                </a:solidFill>
              </a:rPr>
              <a:t>Likelihood</a:t>
            </a:r>
            <a:r>
              <a:rPr lang="en-US" sz="1100" dirty="0">
                <a:solidFill>
                  <a:schemeClr val="bg1"/>
                </a:solidFill>
              </a:rPr>
              <a:t>:</a:t>
            </a:r>
          </a:p>
          <a:p>
            <a:pPr marL="742950" lvl="1" indent="-285750">
              <a:buFont typeface="+mj-lt"/>
              <a:buAutoNum type="arabicPeriod"/>
            </a:pPr>
            <a:r>
              <a:rPr lang="en-US" sz="1100" dirty="0">
                <a:solidFill>
                  <a:schemeClr val="bg1"/>
                </a:solidFill>
              </a:rPr>
              <a:t>Likelihood measures the probability of a vulnerability being exploited in real-world scenarios.</a:t>
            </a:r>
            <a:br>
              <a:rPr lang="en-US" sz="1100" dirty="0">
                <a:solidFill>
                  <a:schemeClr val="bg1"/>
                </a:solidFill>
              </a:rPr>
            </a:br>
            <a:r>
              <a:rPr lang="en-US" sz="1100" dirty="0">
                <a:solidFill>
                  <a:schemeClr val="bg1"/>
                </a:solidFill>
              </a:rPr>
              <a:t>Example: Improper input validation (STD-002-DV) is common in applications, making it a likely target.</a:t>
            </a:r>
          </a:p>
          <a:p>
            <a:pPr>
              <a:buFont typeface="+mj-lt"/>
              <a:buAutoNum type="arabicPeriod"/>
            </a:pPr>
            <a:r>
              <a:rPr lang="en-US" sz="1100" b="1" dirty="0">
                <a:solidFill>
                  <a:schemeClr val="bg1"/>
                </a:solidFill>
              </a:rPr>
              <a:t>Impact</a:t>
            </a:r>
            <a:r>
              <a:rPr lang="en-US" sz="1100" dirty="0">
                <a:solidFill>
                  <a:schemeClr val="bg1"/>
                </a:solidFill>
              </a:rPr>
              <a:t>:</a:t>
            </a:r>
          </a:p>
          <a:p>
            <a:pPr marL="742950" lvl="1" indent="-285750">
              <a:buFont typeface="+mj-lt"/>
              <a:buAutoNum type="arabicPeriod"/>
            </a:pPr>
            <a:r>
              <a:rPr lang="en-US" sz="1100" dirty="0">
                <a:solidFill>
                  <a:schemeClr val="bg1"/>
                </a:solidFill>
              </a:rPr>
              <a:t>Impact considers the cost of remediation and potential harm if the vulnerability is exploited.</a:t>
            </a:r>
            <a:br>
              <a:rPr lang="en-US" sz="1100" dirty="0">
                <a:solidFill>
                  <a:schemeClr val="bg1"/>
                </a:solidFill>
              </a:rPr>
            </a:br>
            <a:r>
              <a:rPr lang="en-US" sz="1100" dirty="0">
                <a:solidFill>
                  <a:schemeClr val="bg1"/>
                </a:solidFill>
              </a:rPr>
              <a:t>Example: Memory leaks (STD-005-MP) can lead to system crashes, requiring costly debugging and maintenance.</a:t>
            </a:r>
          </a:p>
          <a:p>
            <a:r>
              <a:rPr lang="en-US" sz="1100" b="1" dirty="0">
                <a:solidFill>
                  <a:schemeClr val="bg1"/>
                </a:solidFill>
              </a:rPr>
              <a:t>Explanation of Rankings</a:t>
            </a:r>
            <a:r>
              <a:rPr lang="en-US" sz="1100" dirty="0">
                <a:solidFill>
                  <a:schemeClr val="bg1"/>
                </a:solidFill>
              </a:rPr>
              <a:t>:</a:t>
            </a:r>
          </a:p>
          <a:p>
            <a:pPr>
              <a:buFont typeface="Arial" panose="020B0604020202020204" pitchFamily="34" charset="0"/>
              <a:buChar char="•"/>
            </a:pPr>
            <a:r>
              <a:rPr lang="en-US" sz="1100" b="1" dirty="0">
                <a:solidFill>
                  <a:schemeClr val="bg1"/>
                </a:solidFill>
              </a:rPr>
              <a:t>Rank 1-3</a:t>
            </a:r>
            <a:r>
              <a:rPr lang="en-US" sz="1100" dirty="0">
                <a:solidFill>
                  <a:schemeClr val="bg1"/>
                </a:solidFill>
              </a:rPr>
              <a:t>: Critical vulnerabilities with high severity and likelihood (e.g., SQL Injection, improper input validation, string issues). Addressing these vulnerabilities protects the core functionality of systems and user data.</a:t>
            </a:r>
          </a:p>
          <a:p>
            <a:pPr>
              <a:buFont typeface="Arial" panose="020B0604020202020204" pitchFamily="34" charset="0"/>
              <a:buChar char="•"/>
            </a:pPr>
            <a:r>
              <a:rPr lang="en-US" sz="1100" b="1" dirty="0">
                <a:solidFill>
                  <a:schemeClr val="bg1"/>
                </a:solidFill>
              </a:rPr>
              <a:t>Rank 4-7</a:t>
            </a:r>
            <a:r>
              <a:rPr lang="en-US" sz="1100" dirty="0">
                <a:solidFill>
                  <a:schemeClr val="bg1"/>
                </a:solidFill>
              </a:rPr>
              <a:t>: Medium-level vulnerabilities that may cause instability but are less likely to be exploited if proper controls are in place (e.g., memory protection, assertions, exception handling).</a:t>
            </a:r>
          </a:p>
          <a:p>
            <a:pPr>
              <a:buFont typeface="Arial" panose="020B0604020202020204" pitchFamily="34" charset="0"/>
              <a:buChar char="•"/>
            </a:pPr>
            <a:r>
              <a:rPr lang="en-US" sz="1100" b="1" dirty="0">
                <a:solidFill>
                  <a:schemeClr val="bg1"/>
                </a:solidFill>
              </a:rPr>
              <a:t>Rank 8-10</a:t>
            </a:r>
            <a:r>
              <a:rPr lang="en-US" sz="1100" dirty="0">
                <a:solidFill>
                  <a:schemeClr val="bg1"/>
                </a:solidFill>
              </a:rPr>
              <a:t>: Low-severity vulnerabilities that still contribute to a secure environment but have a lesser likelihood of exploitation (e.g., secure file operations and logging).</a:t>
            </a:r>
          </a:p>
        </p:txBody>
      </p:sp>
      <p:pic>
        <p:nvPicPr>
          <p:cNvPr id="11" name="Audio 10">
            <a:hlinkClick r:id="" action="ppaction://media"/>
            <a:extLst>
              <a:ext uri="{FF2B5EF4-FFF2-40B4-BE49-F238E27FC236}">
                <a16:creationId xmlns:a16="http://schemas.microsoft.com/office/drawing/2014/main" id="{719A30A3-6F2B-2BE6-6E6C-CD5350AF335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816"/>
    </mc:Choice>
    <mc:Fallback>
      <p:transition spd="slow" advTm="17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6EDB4EE1-2489-D688-F026-2D2127393339}"/>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7FA16CF7-58BF-3A06-C4FC-0ED4B2F6E92F}"/>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B3D2DD6B-0794-B1D3-876B-D852BB2B95E5}"/>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0F453AE-E0C3-5BF4-7663-26E104F181DE}"/>
              </a:ext>
            </a:extLst>
          </p:cNvPr>
          <p:cNvSpPr>
            <a:spLocks noChangeArrowheads="1"/>
          </p:cNvSpPr>
          <p:nvPr/>
        </p:nvSpPr>
        <p:spPr bwMode="auto">
          <a:xfrm>
            <a:off x="91496" y="2606124"/>
            <a:ext cx="9232978"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1</a:t>
            </a:r>
            <a:r>
              <a:rPr kumimoji="0" lang="en-US" altLang="en-US" b="0" i="0" u="none" strike="noStrike" cap="none" normalizeH="0" baseline="0" dirty="0">
                <a:ln>
                  <a:noFill/>
                </a:ln>
                <a:solidFill>
                  <a:schemeClr val="bg1"/>
                </a:solidFill>
                <a:effectLst/>
                <a:latin typeface="Arial" panose="020B0604020202020204" pitchFamily="34" charset="0"/>
              </a:rPr>
              <a:t> | STD-004-SQL | SQL Injection | Prevents unauthorized database access by validating and sanitizing SQL queries.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2</a:t>
            </a:r>
            <a:r>
              <a:rPr kumimoji="0" lang="en-US" altLang="en-US" b="0" i="0" u="none" strike="noStrike" cap="none" normalizeH="0" baseline="0" dirty="0">
                <a:ln>
                  <a:noFill/>
                </a:ln>
                <a:solidFill>
                  <a:schemeClr val="bg1"/>
                </a:solidFill>
                <a:effectLst/>
                <a:latin typeface="Arial" panose="020B0604020202020204" pitchFamily="34" charset="0"/>
              </a:rPr>
              <a:t> | STD-002-DV | Data Value | Ensures proper validation of input data values to prevent malformed inputs.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3</a:t>
            </a:r>
            <a:r>
              <a:rPr kumimoji="0" lang="en-US" altLang="en-US" b="0" i="0" u="none" strike="noStrike" cap="none" normalizeH="0" baseline="0" dirty="0">
                <a:ln>
                  <a:noFill/>
                </a:ln>
                <a:solidFill>
                  <a:schemeClr val="bg1"/>
                </a:solidFill>
                <a:effectLst/>
                <a:latin typeface="Arial" panose="020B0604020202020204" pitchFamily="34" charset="0"/>
              </a:rPr>
              <a:t> | STD-003-SC | String Correctness | Prevents buffer overflows and improper string manipulation by enforcing bounds.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4</a:t>
            </a:r>
            <a:r>
              <a:rPr kumimoji="0" lang="en-US" altLang="en-US" b="0" i="0" u="none" strike="noStrike" cap="none" normalizeH="0" baseline="0" dirty="0">
                <a:ln>
                  <a:noFill/>
                </a:ln>
                <a:solidFill>
                  <a:schemeClr val="bg1"/>
                </a:solidFill>
                <a:effectLst/>
                <a:latin typeface="Arial" panose="020B0604020202020204" pitchFamily="34" charset="0"/>
              </a:rPr>
              <a:t> | STD-005-MP | Memory Protection | Mitigates memory corruption and leaks by ensuring safe memory operations.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5</a:t>
            </a:r>
            <a:r>
              <a:rPr kumimoji="0" lang="en-US" altLang="en-US" b="0" i="0" u="none" strike="noStrike" cap="none" normalizeH="0" baseline="0" dirty="0">
                <a:ln>
                  <a:noFill/>
                </a:ln>
                <a:solidFill>
                  <a:schemeClr val="bg1"/>
                </a:solidFill>
                <a:effectLst/>
                <a:latin typeface="Arial" panose="020B0604020202020204" pitchFamily="34" charset="0"/>
              </a:rPr>
              <a:t> | STD-001-DT | Data Type | Avoids type mismatch errors by enforcing proper type usage.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6</a:t>
            </a:r>
            <a:r>
              <a:rPr kumimoji="0" lang="en-US" altLang="en-US" b="0" i="0" u="none" strike="noStrike" cap="none" normalizeH="0" baseline="0" dirty="0">
                <a:ln>
                  <a:noFill/>
                </a:ln>
                <a:solidFill>
                  <a:schemeClr val="bg1"/>
                </a:solidFill>
                <a:effectLst/>
                <a:latin typeface="Arial" panose="020B0604020202020204" pitchFamily="34" charset="0"/>
              </a:rPr>
              <a:t> | STD-006-AS | Assertions | Provides internal sanity checks to ensure program logic is correct.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7</a:t>
            </a:r>
            <a:r>
              <a:rPr kumimoji="0" lang="en-US" altLang="en-US" b="0" i="0" u="none" strike="noStrike" cap="none" normalizeH="0" baseline="0" dirty="0">
                <a:ln>
                  <a:noFill/>
                </a:ln>
                <a:solidFill>
                  <a:schemeClr val="bg1"/>
                </a:solidFill>
                <a:effectLst/>
                <a:latin typeface="Arial" panose="020B0604020202020204" pitchFamily="34" charset="0"/>
              </a:rPr>
              <a:t> | STD-007-EXC | Exceptions | Implements secure handling of exceptions to avoid program crashes and leaks.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8</a:t>
            </a:r>
            <a:r>
              <a:rPr kumimoji="0" lang="en-US" altLang="en-US" b="0" i="0" u="none" strike="noStrike" cap="none" normalizeH="0" baseline="0" dirty="0">
                <a:ln>
                  <a:noFill/>
                </a:ln>
                <a:solidFill>
                  <a:schemeClr val="bg1"/>
                </a:solidFill>
                <a:effectLst/>
                <a:latin typeface="Arial" panose="020B0604020202020204" pitchFamily="34" charset="0"/>
              </a:rPr>
              <a:t> | STD-008-CUST | Custom Access Controls | Applies principle of least privilege to prevent unauthorized access.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9</a:t>
            </a:r>
            <a:r>
              <a:rPr kumimoji="0" lang="en-US" altLang="en-US" b="0" i="0" u="none" strike="noStrike" cap="none" normalizeH="0" baseline="0" dirty="0">
                <a:ln>
                  <a:noFill/>
                </a:ln>
                <a:solidFill>
                  <a:schemeClr val="bg1"/>
                </a:solidFill>
                <a:effectLst/>
                <a:latin typeface="Arial" panose="020B0604020202020204" pitchFamily="34" charset="0"/>
              </a:rPr>
              <a:t> | STD-009-CUST | Secure File Operations | Ensures safe file reading, writing, and deletion to protect sensitive data.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10</a:t>
            </a:r>
            <a:r>
              <a:rPr kumimoji="0" lang="en-US" altLang="en-US" b="0" i="0" u="none" strike="noStrike" cap="none" normalizeH="0" baseline="0" dirty="0">
                <a:ln>
                  <a:noFill/>
                </a:ln>
                <a:solidFill>
                  <a:schemeClr val="bg1"/>
                </a:solidFill>
                <a:effectLst/>
                <a:latin typeface="Arial" panose="020B0604020202020204" pitchFamily="34" charset="0"/>
              </a:rPr>
              <a:t> | STD-010-CUST | Secure Logging Practices | Logs events securely without leaking sensitive information. | </a:t>
            </a:r>
          </a:p>
        </p:txBody>
      </p:sp>
      <p:pic>
        <p:nvPicPr>
          <p:cNvPr id="6" name="Audio 5">
            <a:hlinkClick r:id="" action="ppaction://media"/>
            <a:extLst>
              <a:ext uri="{FF2B5EF4-FFF2-40B4-BE49-F238E27FC236}">
                <a16:creationId xmlns:a16="http://schemas.microsoft.com/office/drawing/2014/main" id="{9712B7A1-96CF-1621-6789-78E98547179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421783773"/>
      </p:ext>
    </p:extLst>
  </p:cSld>
  <p:clrMapOvr>
    <a:masterClrMapping/>
  </p:clrMapOvr>
  <mc:AlternateContent xmlns:mc="http://schemas.openxmlformats.org/markup-compatibility/2006">
    <mc:Choice xmlns:p14="http://schemas.microsoft.com/office/powerpoint/2010/main" Requires="p14">
      <p:transition spd="slow" p14:dur="2000" advTm="16652"/>
    </mc:Choice>
    <mc:Fallback>
      <p:transition spd="slow" advTm="16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3461084" y="451552"/>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Rectangle 1">
            <a:extLst>
              <a:ext uri="{FF2B5EF4-FFF2-40B4-BE49-F238E27FC236}">
                <a16:creationId xmlns:a16="http://schemas.microsoft.com/office/drawing/2014/main" id="{2FBD0B2C-155B-C9DE-DF4C-BC9FDC1F6597}"/>
              </a:ext>
            </a:extLst>
          </p:cNvPr>
          <p:cNvSpPr>
            <a:spLocks noChangeArrowheads="1"/>
          </p:cNvSpPr>
          <p:nvPr/>
        </p:nvSpPr>
        <p:spPr bwMode="auto">
          <a:xfrm>
            <a:off x="145985" y="3050252"/>
            <a:ext cx="3958389"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1"/>
                </a:solidFill>
                <a:effectLst/>
                <a:latin typeface="Arial" panose="020B0604020202020204" pitchFamily="34" charset="0"/>
              </a:rPr>
              <a:t>Encryption in Flight</a:t>
            </a:r>
            <a:endParaRPr kumimoji="0" lang="en-US" altLang="en-US"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What</a:t>
            </a:r>
            <a:r>
              <a:rPr kumimoji="0" lang="en-US" altLang="en-US" b="0" i="0" u="none" strike="noStrike" cap="none" normalizeH="0" baseline="0" dirty="0">
                <a:ln>
                  <a:noFill/>
                </a:ln>
                <a:solidFill>
                  <a:schemeClr val="bg1"/>
                </a:solidFill>
                <a:effectLst/>
                <a:latin typeface="Arial" panose="020B0604020202020204" pitchFamily="34" charset="0"/>
              </a:rPr>
              <a:t>: Protects data during transmission.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How</a:t>
            </a:r>
            <a:r>
              <a:rPr kumimoji="0" lang="en-US" altLang="en-US" b="0" i="0" u="none" strike="noStrike" cap="none" normalizeH="0" baseline="0" dirty="0">
                <a:ln>
                  <a:noFill/>
                </a:ln>
                <a:solidFill>
                  <a:schemeClr val="bg1"/>
                </a:solidFill>
                <a:effectLst/>
                <a:latin typeface="Arial" panose="020B0604020202020204" pitchFamily="34" charset="0"/>
              </a:rPr>
              <a:t>: Uses </a:t>
            </a:r>
            <a:r>
              <a:rPr kumimoji="0" lang="en-US" altLang="en-US" b="1" i="0" u="none" strike="noStrike" cap="none" normalizeH="0" baseline="0" dirty="0">
                <a:ln>
                  <a:noFill/>
                </a:ln>
                <a:solidFill>
                  <a:schemeClr val="bg1"/>
                </a:solidFill>
                <a:effectLst/>
                <a:latin typeface="Arial" panose="020B0604020202020204" pitchFamily="34" charset="0"/>
              </a:rPr>
              <a:t>TLS/HTTPS</a:t>
            </a:r>
            <a:r>
              <a:rPr kumimoji="0" lang="en-US" altLang="en-US" b="0" i="0" u="none" strike="noStrike" cap="none" normalizeH="0" baseline="0" dirty="0">
                <a:ln>
                  <a:noFill/>
                </a:ln>
                <a:solidFill>
                  <a:schemeClr val="bg1"/>
                </a:solidFill>
                <a:effectLst/>
                <a:latin typeface="Arial" panose="020B0604020202020204" pitchFamily="34" charset="0"/>
              </a:rPr>
              <a:t> to encrypt data between systems.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Why</a:t>
            </a:r>
            <a:r>
              <a:rPr kumimoji="0" lang="en-US" altLang="en-US" b="0" i="0" u="none" strike="noStrike" cap="none" normalizeH="0" baseline="0" dirty="0">
                <a:ln>
                  <a:noFill/>
                </a:ln>
                <a:solidFill>
                  <a:schemeClr val="bg1"/>
                </a:solidFill>
                <a:effectLst/>
                <a:latin typeface="Arial" panose="020B0604020202020204" pitchFamily="34" charset="0"/>
              </a:rPr>
              <a:t>: Prevents interception and tampering.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When</a:t>
            </a:r>
            <a:r>
              <a:rPr kumimoji="0" lang="en-US" altLang="en-US" b="0" i="0" u="none" strike="noStrike" cap="none" normalizeH="0" baseline="0" dirty="0">
                <a:ln>
                  <a:noFill/>
                </a:ln>
                <a:solidFill>
                  <a:schemeClr val="bg1"/>
                </a:solidFill>
                <a:effectLst/>
                <a:latin typeface="Arial" panose="020B0604020202020204" pitchFamily="34" charset="0"/>
              </a:rPr>
              <a:t>: For all data transfers (e.g., API calls, file sharing).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bg1"/>
              </a:solidFill>
              <a:effectLst/>
              <a:latin typeface="Arial" panose="020B0604020202020204" pitchFamily="34" charset="0"/>
            </a:endParaRPr>
          </a:p>
        </p:txBody>
      </p:sp>
      <p:sp>
        <p:nvSpPr>
          <p:cNvPr id="6" name="Rectangle 3">
            <a:extLst>
              <a:ext uri="{FF2B5EF4-FFF2-40B4-BE49-F238E27FC236}">
                <a16:creationId xmlns:a16="http://schemas.microsoft.com/office/drawing/2014/main" id="{9C7C81AB-57FE-887A-0D31-43611E4C37F8}"/>
              </a:ext>
            </a:extLst>
          </p:cNvPr>
          <p:cNvSpPr>
            <a:spLocks noChangeArrowheads="1"/>
          </p:cNvSpPr>
          <p:nvPr/>
        </p:nvSpPr>
        <p:spPr bwMode="auto">
          <a:xfrm>
            <a:off x="4452635" y="3050252"/>
            <a:ext cx="328673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1"/>
                </a:solidFill>
                <a:effectLst/>
                <a:latin typeface="Arial" panose="020B0604020202020204" pitchFamily="34" charset="0"/>
              </a:rPr>
              <a:t>Encryption at Rest</a:t>
            </a:r>
            <a:endParaRPr kumimoji="0" lang="en-US" altLang="en-US"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What</a:t>
            </a:r>
            <a:r>
              <a:rPr kumimoji="0" lang="en-US" altLang="en-US" b="0" i="0" u="none" strike="noStrike" cap="none" normalizeH="0" baseline="0" dirty="0">
                <a:ln>
                  <a:noFill/>
                </a:ln>
                <a:solidFill>
                  <a:schemeClr val="bg1"/>
                </a:solidFill>
                <a:effectLst/>
                <a:latin typeface="Arial" panose="020B0604020202020204" pitchFamily="34" charset="0"/>
              </a:rPr>
              <a:t>: Secures stored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How</a:t>
            </a:r>
            <a:r>
              <a:rPr kumimoji="0" lang="en-US" altLang="en-US" b="0" i="0" u="none" strike="noStrike" cap="none" normalizeH="0" baseline="0" dirty="0">
                <a:ln>
                  <a:noFill/>
                </a:ln>
                <a:solidFill>
                  <a:schemeClr val="bg1"/>
                </a:solidFill>
                <a:effectLst/>
                <a:latin typeface="Arial" panose="020B0604020202020204" pitchFamily="34" charset="0"/>
              </a:rPr>
              <a:t>: Uses </a:t>
            </a:r>
            <a:r>
              <a:rPr kumimoji="0" lang="en-US" altLang="en-US" b="1" i="0" u="none" strike="noStrike" cap="none" normalizeH="0" baseline="0" dirty="0">
                <a:ln>
                  <a:noFill/>
                </a:ln>
                <a:solidFill>
                  <a:schemeClr val="bg1"/>
                </a:solidFill>
                <a:effectLst/>
                <a:latin typeface="Arial" panose="020B0604020202020204" pitchFamily="34" charset="0"/>
              </a:rPr>
              <a:t>AES-256</a:t>
            </a:r>
            <a:r>
              <a:rPr kumimoji="0" lang="en-US" altLang="en-US" b="0" i="0" u="none" strike="noStrike" cap="none" normalizeH="0" baseline="0" dirty="0">
                <a:ln>
                  <a:noFill/>
                </a:ln>
                <a:solidFill>
                  <a:schemeClr val="bg1"/>
                </a:solidFill>
                <a:effectLst/>
                <a:latin typeface="Arial" panose="020B0604020202020204" pitchFamily="34" charset="0"/>
              </a:rPr>
              <a:t> encryption for databases and 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Why</a:t>
            </a:r>
            <a:r>
              <a:rPr kumimoji="0" lang="en-US" altLang="en-US" b="0" i="0" u="none" strike="noStrike" cap="none" normalizeH="0" baseline="0" dirty="0">
                <a:ln>
                  <a:noFill/>
                </a:ln>
                <a:solidFill>
                  <a:schemeClr val="bg1"/>
                </a:solidFill>
                <a:effectLst/>
                <a:latin typeface="Arial" panose="020B0604020202020204" pitchFamily="34" charset="0"/>
              </a:rPr>
              <a:t>: Protects data if storage devices are compromised.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When</a:t>
            </a:r>
            <a:r>
              <a:rPr kumimoji="0" lang="en-US" altLang="en-US" b="0" i="0" u="none" strike="noStrike" cap="none" normalizeH="0" baseline="0" dirty="0">
                <a:ln>
                  <a:noFill/>
                </a:ln>
                <a:solidFill>
                  <a:schemeClr val="bg1"/>
                </a:solidFill>
                <a:effectLst/>
                <a:latin typeface="Arial" panose="020B0604020202020204" pitchFamily="34" charset="0"/>
              </a:rPr>
              <a:t>: Applied to all stored data on servers or cloud storage.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bg1"/>
              </a:solidFill>
              <a:effectLst/>
              <a:latin typeface="Arial" panose="020B0604020202020204" pitchFamily="34" charset="0"/>
            </a:endParaRPr>
          </a:p>
        </p:txBody>
      </p:sp>
      <p:sp>
        <p:nvSpPr>
          <p:cNvPr id="7" name="Rectangle 4">
            <a:extLst>
              <a:ext uri="{FF2B5EF4-FFF2-40B4-BE49-F238E27FC236}">
                <a16:creationId xmlns:a16="http://schemas.microsoft.com/office/drawing/2014/main" id="{742E7EBA-10CC-81F6-B834-BD03DF339635}"/>
              </a:ext>
            </a:extLst>
          </p:cNvPr>
          <p:cNvSpPr>
            <a:spLocks noChangeArrowheads="1"/>
          </p:cNvSpPr>
          <p:nvPr/>
        </p:nvSpPr>
        <p:spPr bwMode="auto">
          <a:xfrm>
            <a:off x="2895600" y="4423306"/>
            <a:ext cx="184731" cy="169277"/>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sz="500">
              <a:solidFill>
                <a:schemeClr val="bg1"/>
              </a:solidFill>
            </a:endParaRPr>
          </a:p>
        </p:txBody>
      </p:sp>
      <p:sp>
        <p:nvSpPr>
          <p:cNvPr id="8" name="Rectangle 5">
            <a:extLst>
              <a:ext uri="{FF2B5EF4-FFF2-40B4-BE49-F238E27FC236}">
                <a16:creationId xmlns:a16="http://schemas.microsoft.com/office/drawing/2014/main" id="{9F7DA876-9DA2-CC08-77EE-13D872578DA9}"/>
              </a:ext>
            </a:extLst>
          </p:cNvPr>
          <p:cNvSpPr>
            <a:spLocks noChangeArrowheads="1"/>
          </p:cNvSpPr>
          <p:nvPr/>
        </p:nvSpPr>
        <p:spPr bwMode="auto">
          <a:xfrm>
            <a:off x="7416234" y="3035605"/>
            <a:ext cx="4554442"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1"/>
                </a:solidFill>
                <a:effectLst/>
                <a:latin typeface="Arial" panose="020B0604020202020204" pitchFamily="34" charset="0"/>
              </a:rPr>
              <a:t>Encryption in Use</a:t>
            </a:r>
            <a:endParaRPr kumimoji="0" lang="en-US" altLang="en-US"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What</a:t>
            </a:r>
            <a:r>
              <a:rPr kumimoji="0" lang="en-US" altLang="en-US" b="0" i="0" u="none" strike="noStrike" cap="none" normalizeH="0" baseline="0" dirty="0">
                <a:ln>
                  <a:noFill/>
                </a:ln>
                <a:solidFill>
                  <a:schemeClr val="bg1"/>
                </a:solidFill>
                <a:effectLst/>
                <a:latin typeface="Arial" panose="020B0604020202020204" pitchFamily="34" charset="0"/>
              </a:rPr>
              <a:t>: Protects data during active processing.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How</a:t>
            </a:r>
            <a:r>
              <a:rPr kumimoji="0" lang="en-US" altLang="en-US" b="0" i="0" u="none" strike="noStrike" cap="none" normalizeH="0" baseline="0" dirty="0">
                <a:ln>
                  <a:noFill/>
                </a:ln>
                <a:solidFill>
                  <a:schemeClr val="bg1"/>
                </a:solidFill>
                <a:effectLst/>
                <a:latin typeface="Arial" panose="020B0604020202020204" pitchFamily="34" charset="0"/>
              </a:rPr>
              <a:t>: Utilizes </a:t>
            </a:r>
            <a:r>
              <a:rPr kumimoji="0" lang="en-US" altLang="en-US" b="1" i="0" u="none" strike="noStrike" cap="none" normalizeH="0" baseline="0" dirty="0">
                <a:ln>
                  <a:noFill/>
                </a:ln>
                <a:solidFill>
                  <a:schemeClr val="bg1"/>
                </a:solidFill>
                <a:effectLst/>
                <a:latin typeface="Arial" panose="020B0604020202020204" pitchFamily="34" charset="0"/>
              </a:rPr>
              <a:t>homomorphic encryption</a:t>
            </a:r>
            <a:r>
              <a:rPr kumimoji="0" lang="en-US" altLang="en-US" b="0" i="0" u="none" strike="noStrike" cap="none" normalizeH="0" baseline="0" dirty="0">
                <a:ln>
                  <a:noFill/>
                </a:ln>
                <a:solidFill>
                  <a:schemeClr val="bg1"/>
                </a:solidFill>
                <a:effectLst/>
                <a:latin typeface="Arial" panose="020B0604020202020204" pitchFamily="34" charset="0"/>
              </a:rPr>
              <a:t> or secure enclaves.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Why</a:t>
            </a:r>
            <a:r>
              <a:rPr kumimoji="0" lang="en-US" altLang="en-US" b="0" i="0" u="none" strike="noStrike" cap="none" normalizeH="0" baseline="0" dirty="0">
                <a:ln>
                  <a:noFill/>
                </a:ln>
                <a:solidFill>
                  <a:schemeClr val="bg1"/>
                </a:solidFill>
                <a:effectLst/>
                <a:latin typeface="Arial" panose="020B0604020202020204" pitchFamily="34" charset="0"/>
              </a:rPr>
              <a:t>: Ensures data security during runtime.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bg1"/>
                </a:solidFill>
                <a:effectLst/>
                <a:latin typeface="Arial" panose="020B0604020202020204" pitchFamily="34" charset="0"/>
              </a:rPr>
              <a:t>When</a:t>
            </a:r>
            <a:r>
              <a:rPr kumimoji="0" lang="en-US" altLang="en-US" b="0" i="0" u="none" strike="noStrike" cap="none" normalizeH="0" baseline="0" dirty="0">
                <a:ln>
                  <a:noFill/>
                </a:ln>
                <a:solidFill>
                  <a:schemeClr val="bg1"/>
                </a:solidFill>
                <a:effectLst/>
                <a:latin typeface="Arial" panose="020B0604020202020204" pitchFamily="34" charset="0"/>
              </a:rPr>
              <a:t>: For sensitive data in real-time operations.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bg1"/>
              </a:solidFill>
              <a:effectLst/>
              <a:latin typeface="Arial" panose="020B0604020202020204" pitchFamily="34" charset="0"/>
            </a:endParaRPr>
          </a:p>
        </p:txBody>
      </p:sp>
      <p:pic>
        <p:nvPicPr>
          <p:cNvPr id="11" name="Audio 10">
            <a:hlinkClick r:id="" action="ppaction://media"/>
            <a:extLst>
              <a:ext uri="{FF2B5EF4-FFF2-40B4-BE49-F238E27FC236}">
                <a16:creationId xmlns:a16="http://schemas.microsoft.com/office/drawing/2014/main" id="{0D5B32FE-CE38-081A-6EC0-59ABD2918F5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528"/>
    </mc:Choice>
    <mc:Fallback>
      <p:transition spd="slow" advTm="28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numCol="3" anchor="t" anchorCtr="0">
            <a:normAutofit/>
          </a:bodyPr>
          <a:lstStyle/>
          <a:p>
            <a:pPr marL="114300" indent="0">
              <a:buNone/>
            </a:pPr>
            <a:r>
              <a:rPr lang="en-US" sz="1600" b="1" dirty="0"/>
              <a:t>Authentication Policy:</a:t>
            </a:r>
          </a:p>
          <a:p>
            <a:pPr>
              <a:buFont typeface="Arial" panose="020B0604020202020204" pitchFamily="34" charset="0"/>
              <a:buChar char="•"/>
            </a:pPr>
            <a:r>
              <a:rPr lang="en-US" sz="1050" b="1" dirty="0"/>
              <a:t>What:</a:t>
            </a:r>
            <a:r>
              <a:rPr lang="en-US" sz="1050" dirty="0"/>
              <a:t> Ensures that users and systems are verified before accessing resources.</a:t>
            </a:r>
          </a:p>
          <a:p>
            <a:pPr>
              <a:buFont typeface="Arial" panose="020B0604020202020204" pitchFamily="34" charset="0"/>
              <a:buChar char="•"/>
            </a:pPr>
            <a:r>
              <a:rPr lang="en-US" sz="1050" b="1" dirty="0"/>
              <a:t>How:</a:t>
            </a:r>
            <a:r>
              <a:rPr lang="en-US" sz="1050" dirty="0"/>
              <a:t> Requires strong, multi-factor authentication (MFA) methods, such as passwords, biometrics, or hardware tokens.</a:t>
            </a:r>
          </a:p>
          <a:p>
            <a:pPr>
              <a:buFont typeface="Arial" panose="020B0604020202020204" pitchFamily="34" charset="0"/>
              <a:buChar char="•"/>
            </a:pPr>
            <a:r>
              <a:rPr lang="en-US" sz="1050" b="1" dirty="0"/>
              <a:t>Why:</a:t>
            </a:r>
            <a:r>
              <a:rPr lang="en-US" sz="1050" dirty="0"/>
              <a:t> Prevents unauthorized access by validating identities.</a:t>
            </a:r>
          </a:p>
          <a:p>
            <a:pPr>
              <a:buFont typeface="Arial" panose="020B0604020202020204" pitchFamily="34" charset="0"/>
              <a:buChar char="•"/>
            </a:pPr>
            <a:r>
              <a:rPr lang="en-US" sz="1050" b="1" dirty="0"/>
              <a:t>When:</a:t>
            </a:r>
            <a:r>
              <a:rPr lang="en-US" sz="1050" dirty="0"/>
              <a:t> Applied at all login points, including user access and system integration.</a:t>
            </a:r>
          </a:p>
          <a:p>
            <a:endParaRPr lang="en-US" sz="1050" b="1" dirty="0"/>
          </a:p>
          <a:p>
            <a:endParaRPr lang="en-US" sz="1050" b="1" dirty="0"/>
          </a:p>
          <a:p>
            <a:endParaRPr lang="en-US" sz="1050" b="1" dirty="0"/>
          </a:p>
          <a:p>
            <a:endParaRPr lang="en-US" sz="1050" b="1" dirty="0"/>
          </a:p>
          <a:p>
            <a:endParaRPr lang="en-US" sz="1050" b="1" dirty="0"/>
          </a:p>
          <a:p>
            <a:endParaRPr lang="en-US" sz="1050" b="1" dirty="0"/>
          </a:p>
          <a:p>
            <a:pPr marL="114300" indent="0">
              <a:buNone/>
            </a:pPr>
            <a:r>
              <a:rPr lang="en-US" sz="1400" b="1" dirty="0"/>
              <a:t>Authorization Policy:</a:t>
            </a:r>
          </a:p>
          <a:p>
            <a:pPr>
              <a:buFont typeface="Arial" panose="020B0604020202020204" pitchFamily="34" charset="0"/>
              <a:buChar char="•"/>
            </a:pPr>
            <a:r>
              <a:rPr lang="en-US" sz="1050" b="1" dirty="0"/>
              <a:t>What:</a:t>
            </a:r>
            <a:r>
              <a:rPr lang="en-US" sz="1050" dirty="0"/>
              <a:t> Defines access levels for users and systems based on roles and permissions.</a:t>
            </a:r>
          </a:p>
          <a:p>
            <a:pPr>
              <a:buFont typeface="Arial" panose="020B0604020202020204" pitchFamily="34" charset="0"/>
              <a:buChar char="•"/>
            </a:pPr>
            <a:r>
              <a:rPr lang="en-US" sz="1050" b="1" dirty="0"/>
              <a:t>How:</a:t>
            </a:r>
            <a:r>
              <a:rPr lang="en-US" sz="1050" dirty="0"/>
              <a:t> Implements role-based access control (RBAC) and least privilege principles.</a:t>
            </a:r>
          </a:p>
          <a:p>
            <a:pPr>
              <a:buFont typeface="Arial" panose="020B0604020202020204" pitchFamily="34" charset="0"/>
              <a:buChar char="•"/>
            </a:pPr>
            <a:r>
              <a:rPr lang="en-US" sz="1050" b="1" dirty="0"/>
              <a:t>Why:</a:t>
            </a:r>
            <a:r>
              <a:rPr lang="en-US" sz="1050" dirty="0"/>
              <a:t> Ensures that users can only access resources necessary for their roles.</a:t>
            </a:r>
          </a:p>
          <a:p>
            <a:pPr>
              <a:buFont typeface="Arial" panose="020B0604020202020204" pitchFamily="34" charset="0"/>
              <a:buChar char="•"/>
            </a:pPr>
            <a:r>
              <a:rPr lang="en-US" sz="1050" b="1" dirty="0"/>
              <a:t>When:</a:t>
            </a:r>
            <a:r>
              <a:rPr lang="en-US" sz="1050" dirty="0"/>
              <a:t> Enforced during every access attempt to applications, databases, and systems.</a:t>
            </a:r>
          </a:p>
          <a:p>
            <a:endParaRPr lang="en-US" sz="1050" b="1" dirty="0"/>
          </a:p>
          <a:p>
            <a:endParaRPr lang="en-US" sz="1050" b="1" dirty="0"/>
          </a:p>
          <a:p>
            <a:endParaRPr lang="en-US" sz="1050" b="1" dirty="0"/>
          </a:p>
          <a:p>
            <a:endParaRPr lang="en-US" sz="1050" b="1" dirty="0"/>
          </a:p>
          <a:p>
            <a:endParaRPr lang="en-US" sz="1050" b="1" dirty="0"/>
          </a:p>
          <a:p>
            <a:endParaRPr lang="en-US" sz="1050" b="1" dirty="0"/>
          </a:p>
          <a:p>
            <a:endParaRPr lang="en-US" sz="1050" b="1" dirty="0"/>
          </a:p>
          <a:p>
            <a:pPr marL="114300" indent="0">
              <a:buNone/>
            </a:pPr>
            <a:r>
              <a:rPr lang="en-US" sz="1400" b="1" dirty="0"/>
              <a:t>Accounting Policy</a:t>
            </a:r>
            <a:r>
              <a:rPr lang="en-US" sz="1050" b="1" dirty="0"/>
              <a:t>:</a:t>
            </a:r>
            <a:endParaRPr lang="en-US" sz="1050" dirty="0"/>
          </a:p>
          <a:p>
            <a:pPr>
              <a:buFont typeface="Arial" panose="020B0604020202020204" pitchFamily="34" charset="0"/>
              <a:buChar char="•"/>
            </a:pPr>
            <a:r>
              <a:rPr lang="en-US" sz="1050" b="1" dirty="0"/>
              <a:t>What:</a:t>
            </a:r>
            <a:r>
              <a:rPr lang="en-US" sz="1050" dirty="0"/>
              <a:t> Tracks and logs user and system activity for auditing and compliance.</a:t>
            </a:r>
          </a:p>
          <a:p>
            <a:pPr>
              <a:buFont typeface="Arial" panose="020B0604020202020204" pitchFamily="34" charset="0"/>
              <a:buChar char="•"/>
            </a:pPr>
            <a:r>
              <a:rPr lang="en-US" sz="1050" b="1" dirty="0"/>
              <a:t>How:</a:t>
            </a:r>
            <a:r>
              <a:rPr lang="en-US" sz="1050" dirty="0"/>
              <a:t> Uses logging systems to record actions such as logins, data changes, and resource usage.</a:t>
            </a:r>
          </a:p>
          <a:p>
            <a:pPr>
              <a:buFont typeface="Arial" panose="020B0604020202020204" pitchFamily="34" charset="0"/>
              <a:buChar char="•"/>
            </a:pPr>
            <a:r>
              <a:rPr lang="en-US" sz="1050" b="1" dirty="0"/>
              <a:t>Why:</a:t>
            </a:r>
            <a:r>
              <a:rPr lang="en-US" sz="1050" dirty="0"/>
              <a:t> Provides visibility into system activity, detects anomalies, and supports forensic investigations.</a:t>
            </a:r>
          </a:p>
          <a:p>
            <a:pPr>
              <a:buFont typeface="Arial" panose="020B0604020202020204" pitchFamily="34" charset="0"/>
              <a:buChar char="•"/>
            </a:pPr>
            <a:r>
              <a:rPr lang="en-US" sz="1050" b="1" dirty="0"/>
              <a:t>When:</a:t>
            </a:r>
            <a:r>
              <a:rPr lang="en-US" sz="1050" dirty="0"/>
              <a:t> Continuously records activity, with regular log reviews to ensure compliance and detect security events.</a:t>
            </a:r>
          </a:p>
          <a:p>
            <a:pPr marL="228600" lvl="0" indent="-228600" algn="l" rtl="0">
              <a:lnSpc>
                <a:spcPct val="90000"/>
              </a:lnSpc>
              <a:spcBef>
                <a:spcPts val="0"/>
              </a:spcBef>
              <a:spcAft>
                <a:spcPts val="0"/>
              </a:spcAft>
              <a:buClr>
                <a:schemeClr val="lt1"/>
              </a:buClr>
              <a:buSzPts val="2400"/>
              <a:buChar char="•"/>
            </a:pPr>
            <a:endParaRPr sz="1200"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CE7CBA9C-8BF6-DE04-BFBC-E2257092AD8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132"/>
    </mc:Choice>
    <mc:Fallback>
      <p:transition spd="slow" advTm="30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32C5B3DE-F9CF-E65D-145C-A14F4D7399B4}"/>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23F03ACB-BB78-066E-BA75-9EC7FE1E2BDB}"/>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a:extLst>
              <a:ext uri="{FF2B5EF4-FFF2-40B4-BE49-F238E27FC236}">
                <a16:creationId xmlns:a16="http://schemas.microsoft.com/office/drawing/2014/main" id="{7058F2B2-CA1C-6EC4-8505-FFBCFBAADA96}"/>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1 - Does the query include an SQL injection pattern?</a:t>
            </a:r>
          </a:p>
          <a:p>
            <a:pPr marL="0" lvl="0" indent="0" algn="l" rtl="0">
              <a:lnSpc>
                <a:spcPct val="90000"/>
              </a:lnSpc>
              <a:spcBef>
                <a:spcPts val="1000"/>
              </a:spcBef>
              <a:spcAft>
                <a:spcPts val="0"/>
              </a:spcAft>
              <a:buSzPts val="1800"/>
              <a:buNone/>
            </a:pPr>
            <a:r>
              <a:rPr lang="en-US" dirty="0"/>
              <a:t>Test </a:t>
            </a:r>
            <a:r>
              <a:rPr lang="en-US" dirty="0" err="1"/>
              <a:t>Description:Validates</a:t>
            </a:r>
            <a:r>
              <a:rPr lang="en-US" dirty="0"/>
              <a:t> if the system detects and blocks an SQL injection attempt with the "OR value=value" pattern.</a:t>
            </a:r>
          </a:p>
          <a:p>
            <a:pPr marL="0" lvl="0" indent="0" algn="l" rtl="0">
              <a:lnSpc>
                <a:spcPct val="90000"/>
              </a:lnSpc>
              <a:spcBef>
                <a:spcPts val="1000"/>
              </a:spcBef>
              <a:spcAft>
                <a:spcPts val="0"/>
              </a:spcAft>
              <a:buSzPts val="1800"/>
              <a:buNone/>
            </a:pPr>
            <a:r>
              <a:rPr lang="en-US" dirty="0"/>
              <a:t>Test Query:</a:t>
            </a:r>
          </a:p>
          <a:p>
            <a:pPr marL="0" lvl="0" indent="0" algn="l" rtl="0">
              <a:lnSpc>
                <a:spcPct val="90000"/>
              </a:lnSpc>
              <a:spcBef>
                <a:spcPts val="1000"/>
              </a:spcBef>
              <a:spcAft>
                <a:spcPts val="0"/>
              </a:spcAft>
              <a:buSzPts val="1800"/>
              <a:buNone/>
            </a:pPr>
            <a:r>
              <a:rPr lang="en-US" dirty="0">
                <a:latin typeface="Courier New" panose="02070309020205020404" pitchFamily="49" charset="0"/>
                <a:cs typeface="Courier New" panose="02070309020205020404" pitchFamily="49" charset="0"/>
              </a:rPr>
              <a:t>SELECT * FROM users WHERE username = 'admin' OR '1'='1’;</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r>
              <a:rPr lang="en-US" dirty="0"/>
              <a:t>Expected </a:t>
            </a:r>
            <a:r>
              <a:rPr lang="en-US" dirty="0" err="1"/>
              <a:t>Result:The</a:t>
            </a:r>
            <a:r>
              <a:rPr lang="en-US" dirty="0"/>
              <a:t> system should flag the query as a potential SQL injection and block it.</a:t>
            </a:r>
          </a:p>
          <a:p>
            <a:pPr marL="0" lvl="0" indent="0" algn="l" rtl="0">
              <a:lnSpc>
                <a:spcPct val="90000"/>
              </a:lnSpc>
              <a:spcBef>
                <a:spcPts val="1000"/>
              </a:spcBef>
              <a:spcAft>
                <a:spcPts val="0"/>
              </a:spcAft>
              <a:buSzPts val="1800"/>
              <a:buNone/>
            </a:pPr>
            <a:r>
              <a:rPr lang="en-US" dirty="0"/>
              <a:t>Actual </a:t>
            </a:r>
            <a:r>
              <a:rPr lang="en-US" dirty="0" err="1"/>
              <a:t>Result:Console</a:t>
            </a:r>
            <a:r>
              <a:rPr lang="en-US" dirty="0"/>
              <a:t> displays: "Potential SQL injection </a:t>
            </a:r>
            <a:r>
              <a:rPr lang="en-US" dirty="0" err="1"/>
              <a:t>detected."Query</a:t>
            </a:r>
            <a:r>
              <a:rPr lang="en-US" dirty="0"/>
              <a:t> is not executed.</a:t>
            </a:r>
            <a:endParaRPr dirty="0"/>
          </a:p>
        </p:txBody>
      </p:sp>
      <p:pic>
        <p:nvPicPr>
          <p:cNvPr id="197" name="Google Shape;197;g9504e29505_0_0" descr="Green Pace logo">
            <a:extLst>
              <a:ext uri="{FF2B5EF4-FFF2-40B4-BE49-F238E27FC236}">
                <a16:creationId xmlns:a16="http://schemas.microsoft.com/office/drawing/2014/main" id="{D6A01E64-652F-9F3D-920F-30ED671DCB45}"/>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7" name="Audio 16">
            <a:hlinkClick r:id="" action="ppaction://media"/>
            <a:extLst>
              <a:ext uri="{FF2B5EF4-FFF2-40B4-BE49-F238E27FC236}">
                <a16:creationId xmlns:a16="http://schemas.microsoft.com/office/drawing/2014/main" id="{B9F8B945-8E2C-C4EA-F55D-9F3D13BB867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07161912"/>
      </p:ext>
    </p:extLst>
  </p:cSld>
  <p:clrMapOvr>
    <a:masterClrMapping/>
  </p:clrMapOvr>
  <mc:AlternateContent xmlns:mc="http://schemas.openxmlformats.org/markup-compatibility/2006">
    <mc:Choice xmlns:p14="http://schemas.microsoft.com/office/powerpoint/2010/main" Requires="p14">
      <p:transition spd="slow" p14:dur="2000" advTm="29621"/>
    </mc:Choice>
    <mc:Fallback>
      <p:transition spd="slow" advTm="29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113</TotalTime>
  <Words>3099</Words>
  <Application>Microsoft Office PowerPoint</Application>
  <PresentationFormat>Widescreen</PresentationFormat>
  <Paragraphs>276</Paragraphs>
  <Slides>19</Slides>
  <Notes>19</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Courier New</vt:lpstr>
      <vt:lpstr>Century Gothic</vt:lpstr>
      <vt:lpstr>Arial</vt:lpstr>
      <vt:lpstr>Vapor Trail</vt:lpstr>
      <vt:lpstr>Green Pace</vt:lpstr>
      <vt:lpstr>OVERVIEW: DEFENSE IN DEPTH</vt:lpstr>
      <vt:lpstr>THREATS MATRIX</vt:lpstr>
      <vt:lpstr>10 PRINCIPLES</vt:lpstr>
      <vt:lpstr>CODING STANDARDS</vt:lpstr>
      <vt:lpstr>CODING STANDARDS</vt:lpstr>
      <vt:lpstr>ENCRYPTION POLICIES</vt:lpstr>
      <vt:lpstr>TRIPLE-A POLICIES</vt:lpstr>
      <vt:lpstr>Unit Testing</vt:lpstr>
      <vt:lpstr>Test 2 - Is a legitimate query processed correctly?</vt:lpstr>
      <vt:lpstr>Test 3 - Does the system handle case-insensitive SQL injection patterns?</vt:lpstr>
      <vt:lpstr>Test 4 - Can the system identify complex injection patterns?</vt:lpstr>
      <vt:lpstr>Test 5 - Does the system block non-SQL injection patterns?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Justin Dougherty</cp:lastModifiedBy>
  <cp:revision>4</cp:revision>
  <dcterms:created xsi:type="dcterms:W3CDTF">2020-08-19T17:59:24Z</dcterms:created>
  <dcterms:modified xsi:type="dcterms:W3CDTF">2024-12-15T18:57:58Z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